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9" r:id="rId1"/>
    <p:sldMasterId id="2147483684" r:id="rId2"/>
    <p:sldMasterId id="2147483715" r:id="rId3"/>
  </p:sldMasterIdLst>
  <p:notesMasterIdLst>
    <p:notesMasterId r:id="rId14"/>
  </p:notesMasterIdLst>
  <p:handoutMasterIdLst>
    <p:handoutMasterId r:id="rId15"/>
  </p:handoutMasterIdLst>
  <p:sldIdLst>
    <p:sldId id="4696" r:id="rId4"/>
    <p:sldId id="4682" r:id="rId5"/>
    <p:sldId id="4723" r:id="rId6"/>
    <p:sldId id="4724" r:id="rId7"/>
    <p:sldId id="4730" r:id="rId8"/>
    <p:sldId id="4726" r:id="rId9"/>
    <p:sldId id="4725" r:id="rId10"/>
    <p:sldId id="4727" r:id="rId11"/>
    <p:sldId id="4728" r:id="rId12"/>
    <p:sldId id="4694" r:id="rId13"/>
  </p:sldIdLst>
  <p:sldSz cx="12192000" cy="6858000"/>
  <p:notesSz cx="70104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0C411-E2B0-A726-912A-5B112CE19A5B}" name="Christina Komeshian" initials="CK" userId="S::ckomeshian@willdan.com::901a9b36-b085-41ed-a78c-6c952ce5b50b" providerId="AD"/>
  <p188:author id="{E6831332-3021-678C-4BE7-07F94B712579}" name="Bryan Rossi" initials="BR" userId="S::BRossi@willdan.com::8158e6f3-7db2-42a3-8f40-cbab679a57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an Ott" initials="BO" lastIdx="3" clrIdx="6"/>
  <p:cmAuthor id="1" name="Antonella Estrella" initials="AE" lastIdx="4" clrIdx="0">
    <p:extLst>
      <p:ext uri="{19B8F6BF-5375-455C-9EA6-DF929625EA0E}">
        <p15:presenceInfo xmlns:p15="http://schemas.microsoft.com/office/powerpoint/2012/main" userId="S-1-5-21-1177238915-1580436667-839522115-4389" providerId="AD"/>
      </p:ext>
    </p:extLst>
  </p:cmAuthor>
  <p:cmAuthor id="8" name="Chris Helmers" initials="CH" lastIdx="2" clrIdx="7"/>
  <p:cmAuthor id="2" name="Kenneth Owens" initials="KO" lastIdx="64" clrIdx="1">
    <p:extLst>
      <p:ext uri="{19B8F6BF-5375-455C-9EA6-DF929625EA0E}">
        <p15:presenceInfo xmlns:p15="http://schemas.microsoft.com/office/powerpoint/2012/main" userId="S-1-5-21-1177238915-1580436667-839522115-4397" providerId="AD"/>
      </p:ext>
    </p:extLst>
  </p:cmAuthor>
  <p:cmAuthor id="9" name="Lena Goodwin" initials="LAG" lastIdx="97" clrIdx="8">
    <p:extLst>
      <p:ext uri="{19B8F6BF-5375-455C-9EA6-DF929625EA0E}">
        <p15:presenceInfo xmlns:p15="http://schemas.microsoft.com/office/powerpoint/2012/main" userId="Lena Goodwin" providerId="None"/>
      </p:ext>
    </p:extLst>
  </p:cmAuthor>
  <p:cmAuthor id="3" name="Ken Owens" initials="KO" lastIdx="83" clrIdx="2">
    <p:extLst>
      <p:ext uri="{19B8F6BF-5375-455C-9EA6-DF929625EA0E}">
        <p15:presenceInfo xmlns:p15="http://schemas.microsoft.com/office/powerpoint/2012/main" userId="ba71206cb4346b40" providerId="Windows Live"/>
      </p:ext>
    </p:extLst>
  </p:cmAuthor>
  <p:cmAuthor id="10" name="Hilary Osborn" initials="HO" lastIdx="81" clrIdx="9">
    <p:extLst>
      <p:ext uri="{19B8F6BF-5375-455C-9EA6-DF929625EA0E}">
        <p15:presenceInfo xmlns:p15="http://schemas.microsoft.com/office/powerpoint/2012/main" userId="S-1-5-21-1177238915-1580436667-839522115-21290" providerId="AD"/>
      </p:ext>
    </p:extLst>
  </p:cmAuthor>
  <p:cmAuthor id="4" name="Anna Matias" initials="AM" lastIdx="8" clrIdx="3"/>
  <p:cmAuthor id="11" name="Paul Whitelaw" initials="PW" lastIdx="12" clrIdx="10">
    <p:extLst>
      <p:ext uri="{19B8F6BF-5375-455C-9EA6-DF929625EA0E}">
        <p15:presenceInfo xmlns:p15="http://schemas.microsoft.com/office/powerpoint/2012/main" userId="S-1-5-21-1177238915-1580436667-839522115-6543" providerId="AD"/>
      </p:ext>
    </p:extLst>
  </p:cmAuthor>
  <p:cmAuthor id="5" name="Nick Bernoski" initials="NB" lastIdx="4" clrIdx="4">
    <p:extLst>
      <p:ext uri="{19B8F6BF-5375-455C-9EA6-DF929625EA0E}">
        <p15:presenceInfo xmlns:p15="http://schemas.microsoft.com/office/powerpoint/2012/main" userId="S-1-5-21-1177238915-1580436667-839522115-4452" providerId="AD"/>
      </p:ext>
    </p:extLst>
  </p:cmAuthor>
  <p:cmAuthor id="6" name="Abhishek Shukla" initials="A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895D4"/>
    <a:srgbClr val="224F9D"/>
    <a:srgbClr val="D7EEFF"/>
    <a:srgbClr val="ECFBFF"/>
    <a:srgbClr val="E7F5FF"/>
    <a:srgbClr val="EAF6FC"/>
    <a:srgbClr val="0073C2"/>
    <a:srgbClr val="DFF6DA"/>
    <a:srgbClr val="E0F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86395" autoAdjust="0"/>
  </p:normalViewPr>
  <p:slideViewPr>
    <p:cSldViewPr snapToGrid="0">
      <p:cViewPr varScale="1">
        <p:scale>
          <a:sx n="105" d="100"/>
          <a:sy n="105" d="100"/>
        </p:scale>
        <p:origin x="192" y="2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5FF3F2-62A8-ADE0-700D-4C075B401440}"/>
              </a:ext>
            </a:extLst>
          </p:cNvPr>
          <p:cNvSpPr>
            <a:spLocks noGrp="1"/>
          </p:cNvSpPr>
          <p:nvPr>
            <p:ph type="hdr" sz="quarter"/>
          </p:nvPr>
        </p:nvSpPr>
        <p:spPr>
          <a:xfrm>
            <a:off x="0" y="0"/>
            <a:ext cx="3038475"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2735C3B-90B4-74B2-2409-77DF7B98AB7A}"/>
              </a:ext>
            </a:extLst>
          </p:cNvPr>
          <p:cNvSpPr>
            <a:spLocks noGrp="1"/>
          </p:cNvSpPr>
          <p:nvPr>
            <p:ph type="dt" sz="quarter" idx="1"/>
          </p:nvPr>
        </p:nvSpPr>
        <p:spPr>
          <a:xfrm>
            <a:off x="3970338" y="0"/>
            <a:ext cx="3038475" cy="469900"/>
          </a:xfrm>
          <a:prstGeom prst="rect">
            <a:avLst/>
          </a:prstGeom>
        </p:spPr>
        <p:txBody>
          <a:bodyPr vert="horz" lIns="91440" tIns="45720" rIns="91440" bIns="45720" rtlCol="0"/>
          <a:lstStyle>
            <a:lvl1pPr algn="r">
              <a:defRPr sz="1200"/>
            </a:lvl1pPr>
          </a:lstStyle>
          <a:p>
            <a:fld id="{952FFBBE-A2EA-45A7-8872-D7207D39D276}" type="datetimeFigureOut">
              <a:rPr lang="en-US" smtClean="0"/>
              <a:t>8/26/25</a:t>
            </a:fld>
            <a:endParaRPr lang="en-US"/>
          </a:p>
        </p:txBody>
      </p:sp>
      <p:sp>
        <p:nvSpPr>
          <p:cNvPr id="4" name="Footer Placeholder 3">
            <a:extLst>
              <a:ext uri="{FF2B5EF4-FFF2-40B4-BE49-F238E27FC236}">
                <a16:creationId xmlns:a16="http://schemas.microsoft.com/office/drawing/2014/main" id="{37991B73-BC27-F99B-6482-C9AB48383F41}"/>
              </a:ext>
            </a:extLst>
          </p:cNvPr>
          <p:cNvSpPr>
            <a:spLocks noGrp="1"/>
          </p:cNvSpPr>
          <p:nvPr>
            <p:ph type="ftr" sz="quarter" idx="2"/>
          </p:nvPr>
        </p:nvSpPr>
        <p:spPr>
          <a:xfrm>
            <a:off x="0" y="8902700"/>
            <a:ext cx="303847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792B7D-C1EC-CB97-7B51-CE6C82416299}"/>
              </a:ext>
            </a:extLst>
          </p:cNvPr>
          <p:cNvSpPr>
            <a:spLocks noGrp="1"/>
          </p:cNvSpPr>
          <p:nvPr>
            <p:ph type="sldNum" sz="quarter" idx="3"/>
          </p:nvPr>
        </p:nvSpPr>
        <p:spPr>
          <a:xfrm>
            <a:off x="3970338" y="8902700"/>
            <a:ext cx="3038475" cy="469900"/>
          </a:xfrm>
          <a:prstGeom prst="rect">
            <a:avLst/>
          </a:prstGeom>
        </p:spPr>
        <p:txBody>
          <a:bodyPr vert="horz" lIns="91440" tIns="45720" rIns="91440" bIns="45720" rtlCol="0" anchor="b"/>
          <a:lstStyle>
            <a:lvl1pPr algn="r">
              <a:defRPr sz="1200"/>
            </a:lvl1pPr>
          </a:lstStyle>
          <a:p>
            <a:fld id="{2513C945-6572-4726-A8EA-DD8764303FB7}" type="slidenum">
              <a:rPr lang="en-US" smtClean="0"/>
              <a:t>‹#›</a:t>
            </a:fld>
            <a:endParaRPr lang="en-US"/>
          </a:p>
        </p:txBody>
      </p:sp>
    </p:spTree>
    <p:extLst>
      <p:ext uri="{BB962C8B-B14F-4D97-AF65-F5344CB8AC3E}">
        <p14:creationId xmlns:p14="http://schemas.microsoft.com/office/powerpoint/2010/main" val="2761308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4284340" cy="18227041"/>
          </a:xfrm>
          <a:prstGeom prst="rect">
            <a:avLst/>
          </a:prstGeom>
        </p:spPr>
        <p:txBody>
          <a:bodyPr vert="horz" lIns="374373" tIns="187186" rIns="374373" bIns="187186" rtlCol="0"/>
          <a:lstStyle>
            <a:lvl1pPr algn="l">
              <a:defRPr sz="4800"/>
            </a:lvl1pPr>
          </a:lstStyle>
          <a:p>
            <a:endParaRPr lang="en-US"/>
          </a:p>
        </p:txBody>
      </p:sp>
      <p:sp>
        <p:nvSpPr>
          <p:cNvPr id="3" name="Date Placeholder 2"/>
          <p:cNvSpPr>
            <a:spLocks noGrp="1"/>
          </p:cNvSpPr>
          <p:nvPr>
            <p:ph type="dt" idx="1"/>
          </p:nvPr>
        </p:nvSpPr>
        <p:spPr>
          <a:xfrm>
            <a:off x="5600311" y="3"/>
            <a:ext cx="4284340" cy="18227041"/>
          </a:xfrm>
          <a:prstGeom prst="rect">
            <a:avLst/>
          </a:prstGeom>
        </p:spPr>
        <p:txBody>
          <a:bodyPr vert="horz" lIns="374373" tIns="187186" rIns="374373" bIns="187186" rtlCol="0"/>
          <a:lstStyle>
            <a:lvl1pPr algn="r">
              <a:defRPr sz="4800"/>
            </a:lvl1pPr>
          </a:lstStyle>
          <a:p>
            <a:fld id="{BF4C55CF-7730-4E6E-93F1-9C8391994CE6}" type="datetimeFigureOut">
              <a:rPr lang="en-US" smtClean="0"/>
              <a:t>8/26/25</a:t>
            </a:fld>
            <a:endParaRPr lang="en-US"/>
          </a:p>
        </p:txBody>
      </p:sp>
      <p:sp>
        <p:nvSpPr>
          <p:cNvPr id="4" name="Slide Image Placeholder 3"/>
          <p:cNvSpPr>
            <a:spLocks noGrp="1" noRot="1" noChangeAspect="1"/>
          </p:cNvSpPr>
          <p:nvPr>
            <p:ph type="sldImg" idx="2"/>
          </p:nvPr>
        </p:nvSpPr>
        <p:spPr>
          <a:xfrm>
            <a:off x="-104060625" y="45394563"/>
            <a:ext cx="218008200" cy="122629612"/>
          </a:xfrm>
          <a:prstGeom prst="rect">
            <a:avLst/>
          </a:prstGeom>
          <a:noFill/>
          <a:ln w="12700">
            <a:solidFill>
              <a:prstClr val="black"/>
            </a:solidFill>
          </a:ln>
        </p:spPr>
        <p:txBody>
          <a:bodyPr vert="horz" lIns="374373" tIns="187186" rIns="374373" bIns="187186" rtlCol="0" anchor="ctr"/>
          <a:lstStyle/>
          <a:p>
            <a:endParaRPr lang="en-US"/>
          </a:p>
        </p:txBody>
      </p:sp>
      <p:sp>
        <p:nvSpPr>
          <p:cNvPr id="5" name="Notes Placeholder 4"/>
          <p:cNvSpPr>
            <a:spLocks noGrp="1"/>
          </p:cNvSpPr>
          <p:nvPr>
            <p:ph type="body" sz="quarter" idx="3"/>
          </p:nvPr>
        </p:nvSpPr>
        <p:spPr>
          <a:xfrm>
            <a:off x="988695" y="174827990"/>
            <a:ext cx="7909549" cy="143041069"/>
          </a:xfrm>
          <a:prstGeom prst="rect">
            <a:avLst/>
          </a:prstGeom>
        </p:spPr>
        <p:txBody>
          <a:bodyPr vert="horz" lIns="374373" tIns="187186" rIns="374373" bIns="1871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345051941"/>
            <a:ext cx="4284340" cy="18227004"/>
          </a:xfrm>
          <a:prstGeom prst="rect">
            <a:avLst/>
          </a:prstGeom>
        </p:spPr>
        <p:txBody>
          <a:bodyPr vert="horz" lIns="374373" tIns="187186" rIns="374373" bIns="187186" rtlCol="0" anchor="b"/>
          <a:lstStyle>
            <a:lvl1pPr algn="l">
              <a:defRPr sz="4800"/>
            </a:lvl1pPr>
          </a:lstStyle>
          <a:p>
            <a:endParaRPr lang="en-US"/>
          </a:p>
        </p:txBody>
      </p:sp>
      <p:sp>
        <p:nvSpPr>
          <p:cNvPr id="7" name="Slide Number Placeholder 6"/>
          <p:cNvSpPr>
            <a:spLocks noGrp="1"/>
          </p:cNvSpPr>
          <p:nvPr>
            <p:ph type="sldNum" sz="quarter" idx="5"/>
          </p:nvPr>
        </p:nvSpPr>
        <p:spPr>
          <a:xfrm>
            <a:off x="5600311" y="345051941"/>
            <a:ext cx="4284340" cy="18227004"/>
          </a:xfrm>
          <a:prstGeom prst="rect">
            <a:avLst/>
          </a:prstGeom>
        </p:spPr>
        <p:txBody>
          <a:bodyPr vert="horz" lIns="374373" tIns="187186" rIns="374373" bIns="187186" rtlCol="0" anchor="b"/>
          <a:lstStyle>
            <a:lvl1pPr algn="r">
              <a:defRPr sz="4800"/>
            </a:lvl1pPr>
          </a:lstStyle>
          <a:p>
            <a:fld id="{CAB5DCCE-0682-4874-8943-93E753619267}" type="slidenum">
              <a:rPr lang="en-US" smtClean="0"/>
              <a:t>‹#›</a:t>
            </a:fld>
            <a:endParaRPr lang="en-US"/>
          </a:p>
        </p:txBody>
      </p:sp>
    </p:spTree>
    <p:extLst>
      <p:ext uri="{BB962C8B-B14F-4D97-AF65-F5344CB8AC3E}">
        <p14:creationId xmlns:p14="http://schemas.microsoft.com/office/powerpoint/2010/main" val="297717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prepared to answer:</a:t>
            </a:r>
          </a:p>
          <a:p>
            <a:pPr marL="228600" indent="-228600">
              <a:buAutoNum type="arabicParenR"/>
            </a:pPr>
            <a:r>
              <a:rPr lang="en-US" dirty="0"/>
              <a:t>Limit to number of users per account?</a:t>
            </a:r>
          </a:p>
          <a:p>
            <a:pPr marL="228600" indent="-228600">
              <a:buAutoNum type="arabicParenR"/>
            </a:pPr>
            <a:r>
              <a:rPr lang="en-US" dirty="0"/>
              <a:t>What happens if there is interference, or something blocking meter?</a:t>
            </a:r>
          </a:p>
          <a:p>
            <a:pPr marL="228600" indent="-228600">
              <a:buAutoNum type="arabicParenR"/>
            </a:pPr>
            <a:r>
              <a:rPr lang="en-US" dirty="0"/>
              <a:t>Can residents pay their bills on this system</a:t>
            </a:r>
            <a:r>
              <a:rPr lang="en-US"/>
              <a:t>? </a:t>
            </a:r>
          </a:p>
          <a:p>
            <a:pPr marL="228600" indent="-228600">
              <a:buAutoNum type="arabicParenR"/>
            </a:pPr>
            <a:r>
              <a:rPr lang="en-US" b="0"/>
              <a:t>Other </a:t>
            </a:r>
            <a:r>
              <a:rPr lang="en-US" b="0" dirty="0"/>
              <a:t>languages?</a:t>
            </a:r>
          </a:p>
        </p:txBody>
      </p:sp>
      <p:sp>
        <p:nvSpPr>
          <p:cNvPr id="4" name="Slide Number Placeholder 3"/>
          <p:cNvSpPr>
            <a:spLocks noGrp="1"/>
          </p:cNvSpPr>
          <p:nvPr>
            <p:ph type="sldNum" sz="quarter" idx="5"/>
          </p:nvPr>
        </p:nvSpPr>
        <p:spPr/>
        <p:txBody>
          <a:bodyPr/>
          <a:lstStyle/>
          <a:p>
            <a:fld id="{CAB5DCCE-0682-4874-8943-93E753619267}" type="slidenum">
              <a:rPr lang="en-US" smtClean="0"/>
              <a:t>1</a:t>
            </a:fld>
            <a:endParaRPr lang="en-US"/>
          </a:p>
        </p:txBody>
      </p:sp>
    </p:spTree>
    <p:extLst>
      <p:ext uri="{BB962C8B-B14F-4D97-AF65-F5344CB8AC3E}">
        <p14:creationId xmlns:p14="http://schemas.microsoft.com/office/powerpoint/2010/main" val="294884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Web-based portal, no app. Not required to download anything. Just access it via your browser. Designed for your phone, so that when you log in via your phone, everything will be sized for that screen</a:t>
            </a:r>
            <a:r>
              <a:rPr lang="en-US" dirty="0"/>
              <a:t>.</a:t>
            </a:r>
          </a:p>
          <a:p>
            <a:endParaRPr lang="en-US" dirty="0"/>
          </a:p>
          <a:p>
            <a:r>
              <a:rPr lang="en-US" b="1" dirty="0"/>
              <a:t>DISCUSS ALL LANGUAGES (note the switch at bottom left of the big screen image)</a:t>
            </a:r>
          </a:p>
          <a:p>
            <a:endParaRPr lang="en-US" dirty="0"/>
          </a:p>
        </p:txBody>
      </p:sp>
      <p:sp>
        <p:nvSpPr>
          <p:cNvPr id="4" name="Slide Number Placeholder 3"/>
          <p:cNvSpPr>
            <a:spLocks noGrp="1"/>
          </p:cNvSpPr>
          <p:nvPr>
            <p:ph type="sldNum" sz="quarter" idx="5"/>
          </p:nvPr>
        </p:nvSpPr>
        <p:spPr/>
        <p:txBody>
          <a:bodyPr/>
          <a:lstStyle/>
          <a:p>
            <a:fld id="{CAB5DCCE-0682-4874-8943-93E753619267}" type="slidenum">
              <a:rPr lang="en-US" smtClean="0"/>
              <a:t>3</a:t>
            </a:fld>
            <a:endParaRPr lang="en-US"/>
          </a:p>
        </p:txBody>
      </p:sp>
    </p:spTree>
    <p:extLst>
      <p:ext uri="{BB962C8B-B14F-4D97-AF65-F5344CB8AC3E}">
        <p14:creationId xmlns:p14="http://schemas.microsoft.com/office/powerpoint/2010/main" val="250651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usage bars mean, what they represent, and how to read them.</a:t>
            </a:r>
          </a:p>
        </p:txBody>
      </p:sp>
      <p:sp>
        <p:nvSpPr>
          <p:cNvPr id="4" name="Slide Number Placeholder 3"/>
          <p:cNvSpPr>
            <a:spLocks noGrp="1"/>
          </p:cNvSpPr>
          <p:nvPr>
            <p:ph type="sldNum" sz="quarter" idx="5"/>
          </p:nvPr>
        </p:nvSpPr>
        <p:spPr/>
        <p:txBody>
          <a:bodyPr/>
          <a:lstStyle/>
          <a:p>
            <a:fld id="{CAB5DCCE-0682-4874-8943-93E753619267}" type="slidenum">
              <a:rPr lang="en-US" smtClean="0"/>
              <a:t>5</a:t>
            </a:fld>
            <a:endParaRPr lang="en-US"/>
          </a:p>
        </p:txBody>
      </p:sp>
    </p:spTree>
    <p:extLst>
      <p:ext uri="{BB962C8B-B14F-4D97-AF65-F5344CB8AC3E}">
        <p14:creationId xmlns:p14="http://schemas.microsoft.com/office/powerpoint/2010/main" val="21023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Grey alerts mean they have resolved and are there for historical reference.</a:t>
            </a:r>
          </a:p>
          <a:p>
            <a:r>
              <a:rPr lang="en-US" dirty="0"/>
              <a:t>Staff can make notes from customer services calls and other details can be kept here for both utility staff and customer reference.</a:t>
            </a:r>
          </a:p>
        </p:txBody>
      </p:sp>
      <p:sp>
        <p:nvSpPr>
          <p:cNvPr id="4" name="Slide Number Placeholder 3"/>
          <p:cNvSpPr>
            <a:spLocks noGrp="1"/>
          </p:cNvSpPr>
          <p:nvPr>
            <p:ph type="sldNum" sz="quarter" idx="5"/>
          </p:nvPr>
        </p:nvSpPr>
        <p:spPr/>
        <p:txBody>
          <a:bodyPr/>
          <a:lstStyle/>
          <a:p>
            <a:fld id="{CAB5DCCE-0682-4874-8943-93E753619267}" type="slidenum">
              <a:rPr lang="en-US" smtClean="0"/>
              <a:t>6</a:t>
            </a:fld>
            <a:endParaRPr lang="en-US"/>
          </a:p>
        </p:txBody>
      </p:sp>
    </p:spTree>
    <p:extLst>
      <p:ext uri="{BB962C8B-B14F-4D97-AF65-F5344CB8AC3E}">
        <p14:creationId xmlns:p14="http://schemas.microsoft.com/office/powerpoint/2010/main" val="83871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B5DCCE-0682-4874-8943-93E753619267}" type="slidenum">
              <a:rPr lang="en-US" smtClean="0"/>
              <a:t>10</a:t>
            </a:fld>
            <a:endParaRPr lang="en-US"/>
          </a:p>
        </p:txBody>
      </p:sp>
    </p:spTree>
    <p:extLst>
      <p:ext uri="{BB962C8B-B14F-4D97-AF65-F5344CB8AC3E}">
        <p14:creationId xmlns:p14="http://schemas.microsoft.com/office/powerpoint/2010/main" val="4127093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alCov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14E8A8-C990-49A3-A655-86A39F104BB9}"/>
              </a:ext>
            </a:extLst>
          </p:cNvPr>
          <p:cNvSpPr/>
          <p:nvPr userDrawn="1"/>
        </p:nvSpPr>
        <p:spPr>
          <a:xfrm>
            <a:off x="0" y="5798456"/>
            <a:ext cx="12192000" cy="1059543"/>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5" y="1161767"/>
            <a:ext cx="7343775" cy="494772"/>
          </a:xfrm>
        </p:spPr>
        <p:txBody>
          <a:bodyPr/>
          <a:lstStyle>
            <a:lvl1pPr marL="0" indent="0" algn="l">
              <a:buNone/>
              <a:defRPr sz="2400" b="1" spc="50" baseline="0">
                <a:solidFill>
                  <a:schemeClr val="accent1"/>
                </a:solidFill>
                <a:latin typeface="Montserrat" panose="00000500000000000000" pitchFamily="2"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4" y="527315"/>
            <a:ext cx="7343775" cy="421861"/>
          </a:xfrm>
        </p:spPr>
        <p:txBody>
          <a:bodyPr>
            <a:normAutofit/>
          </a:bodyPr>
          <a:lstStyle>
            <a:lvl1pPr marL="0" indent="0" algn="l">
              <a:buNone/>
              <a:defRPr sz="2200" b="1" spc="50" baseline="0">
                <a:solidFill>
                  <a:schemeClr val="tx2">
                    <a:lumMod val="90000"/>
                    <a:lumOff val="10000"/>
                  </a:schemeClr>
                </a:solidFill>
                <a:latin typeface="Montserrat" panose="00000500000000000000" pitchFamily="2"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1787240"/>
            <a:ext cx="4173086" cy="421861"/>
          </a:xfr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5356" y="5916076"/>
            <a:ext cx="2252482" cy="791512"/>
          </a:xfrm>
          <a:prstGeom prst="rect">
            <a:avLst/>
          </a:prstGeom>
        </p:spPr>
      </p:pic>
      <p:pic>
        <p:nvPicPr>
          <p:cNvPr id="8" name="Picture Placeholder 13">
            <a:extLst>
              <a:ext uri="{FF2B5EF4-FFF2-40B4-BE49-F238E27FC236}">
                <a16:creationId xmlns:a16="http://schemas.microsoft.com/office/drawing/2014/main" id="{C30CE2D2-C5D2-4BC4-8F86-83C792EE71B3}"/>
              </a:ext>
            </a:extLst>
          </p:cNvPr>
          <p:cNvPicPr>
            <a:picLocks noChangeAspect="1"/>
          </p:cNvPicPr>
          <p:nvPr userDrawn="1"/>
        </p:nvPicPr>
        <p:blipFill>
          <a:blip r:embed="rId3" cstate="print">
            <a:extLst>
              <a:ext uri="{28A0092B-C50C-407E-A947-70E740481C1C}">
                <a14:useLocalDpi xmlns:a14="http://schemas.microsoft.com/office/drawing/2010/main"/>
              </a:ext>
            </a:extLst>
          </a:blip>
          <a:srcRect t="12" b="12"/>
          <a:stretch>
            <a:fillRect/>
          </a:stretch>
        </p:blipFill>
        <p:spPr>
          <a:xfrm>
            <a:off x="0" y="2762533"/>
            <a:ext cx="12192000" cy="2971800"/>
          </a:xfrm>
          <a:prstGeom prst="rect">
            <a:avLst/>
          </a:prstGeom>
        </p:spPr>
      </p:pic>
    </p:spTree>
    <p:extLst>
      <p:ext uri="{BB962C8B-B14F-4D97-AF65-F5344CB8AC3E}">
        <p14:creationId xmlns:p14="http://schemas.microsoft.com/office/powerpoint/2010/main" val="124338596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Content and Takeaw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746A1A-7744-8F48-9287-9AA05CF3EABC}"/>
              </a:ext>
            </a:extLst>
          </p:cNvPr>
          <p:cNvSpPr/>
          <p:nvPr userDrawn="1"/>
        </p:nvSpPr>
        <p:spPr>
          <a:xfrm>
            <a:off x="6797" y="6012180"/>
            <a:ext cx="12191321" cy="845820"/>
          </a:xfrm>
          <a:prstGeom prst="rect">
            <a:avLst/>
          </a:prstGeom>
          <a:solidFill>
            <a:schemeClr val="bg1"/>
          </a:solidFill>
          <a:ln>
            <a:noFill/>
          </a:ln>
          <a:effectLst>
            <a:outerShdw blurRad="2286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4" name="Text Placeholder 2">
            <a:extLst>
              <a:ext uri="{FF2B5EF4-FFF2-40B4-BE49-F238E27FC236}">
                <a16:creationId xmlns:a16="http://schemas.microsoft.com/office/drawing/2014/main" id="{371592ED-A5AD-7D4B-8124-7DE1924437E8}"/>
              </a:ext>
            </a:extLst>
          </p:cNvPr>
          <p:cNvSpPr>
            <a:spLocks noGrp="1"/>
          </p:cNvSpPr>
          <p:nvPr>
            <p:ph type="body" sz="quarter" idx="13" hasCustomPrompt="1"/>
          </p:nvPr>
        </p:nvSpPr>
        <p:spPr>
          <a:xfrm>
            <a:off x="365760" y="6200406"/>
            <a:ext cx="9479976" cy="480992"/>
          </a:xfrm>
          <a:prstGeom prst="rect">
            <a:avLst/>
          </a:prstGeom>
        </p:spPr>
        <p:txBody>
          <a:bodyPr anchor="ctr" anchorCtr="0">
            <a:noAutofit/>
          </a:bodyPr>
          <a:lstStyle>
            <a:lvl1pPr marL="0" indent="0">
              <a:buNone/>
              <a:defRPr sz="1800" b="1">
                <a:solidFill>
                  <a:schemeClr val="tx2">
                    <a:lumMod val="90000"/>
                    <a:lumOff val="10000"/>
                  </a:schemeClr>
                </a:solidFill>
              </a:defRPr>
            </a:lvl1pPr>
          </a:lstStyle>
          <a:p>
            <a:pPr lvl="0"/>
            <a:r>
              <a:rPr lang="en-US"/>
              <a:t>Takeaway Section</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59" y="274320"/>
            <a:ext cx="11418625"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0" y="1005840"/>
            <a:ext cx="11418625" cy="46634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8" name="TextBox 7">
            <a:extLst>
              <a:ext uri="{FF2B5EF4-FFF2-40B4-BE49-F238E27FC236}">
                <a16:creationId xmlns:a16="http://schemas.microsoft.com/office/drawing/2014/main" id="{A6B600DB-DAED-D943-86B4-AF810C783F91}"/>
              </a:ext>
            </a:extLst>
          </p:cNvPr>
          <p:cNvSpPr txBox="1"/>
          <p:nvPr userDrawn="1"/>
        </p:nvSpPr>
        <p:spPr>
          <a:xfrm>
            <a:off x="9845057" y="65560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1493727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Takeaw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917B70-AAE6-4C8D-B2C7-C23959E527AD}"/>
              </a:ext>
            </a:extLst>
          </p:cNvPr>
          <p:cNvSpPr/>
          <p:nvPr userDrawn="1"/>
        </p:nvSpPr>
        <p:spPr>
          <a:xfrm>
            <a:off x="1" y="5832062"/>
            <a:ext cx="12191321" cy="1038638"/>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59" y="274320"/>
            <a:ext cx="11418625"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0" y="1005840"/>
            <a:ext cx="11418625" cy="44494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10" name="Text Placeholder 2">
            <a:extLst>
              <a:ext uri="{FF2B5EF4-FFF2-40B4-BE49-F238E27FC236}">
                <a16:creationId xmlns:a16="http://schemas.microsoft.com/office/drawing/2014/main" id="{5BB79344-15EE-45D1-9596-8F1EEB45CED7}"/>
              </a:ext>
            </a:extLst>
          </p:cNvPr>
          <p:cNvSpPr>
            <a:spLocks noGrp="1"/>
          </p:cNvSpPr>
          <p:nvPr>
            <p:ph type="body" sz="quarter" idx="13" hasCustomPrompt="1"/>
          </p:nvPr>
        </p:nvSpPr>
        <p:spPr>
          <a:xfrm>
            <a:off x="366185" y="6114843"/>
            <a:ext cx="11157221" cy="447675"/>
          </a:xfrm>
          <a:prstGeom prst="rect">
            <a:avLst/>
          </a:prstGeom>
        </p:spPr>
        <p:txBody>
          <a:bodyPr anchor="ctr" anchorCtr="0">
            <a:normAutofit/>
          </a:bodyPr>
          <a:lstStyle>
            <a:lvl1pPr marL="0" indent="0">
              <a:buNone/>
              <a:defRPr sz="2200" b="1">
                <a:solidFill>
                  <a:schemeClr val="tx2">
                    <a:lumMod val="90000"/>
                    <a:lumOff val="10000"/>
                  </a:schemeClr>
                </a:solidFill>
              </a:defRPr>
            </a:lvl1pPr>
          </a:lstStyle>
          <a:p>
            <a:pPr lvl="0"/>
            <a:r>
              <a:rPr lang="en-US"/>
              <a:t>Takeaway Section</a:t>
            </a:r>
          </a:p>
        </p:txBody>
      </p:sp>
      <p:sp>
        <p:nvSpPr>
          <p:cNvPr id="8" name="TextBox 7">
            <a:extLst>
              <a:ext uri="{FF2B5EF4-FFF2-40B4-BE49-F238E27FC236}">
                <a16:creationId xmlns:a16="http://schemas.microsoft.com/office/drawing/2014/main" id="{A6B600DB-DAED-D943-86B4-AF810C783F91}"/>
              </a:ext>
            </a:extLst>
          </p:cNvPr>
          <p:cNvSpPr txBox="1"/>
          <p:nvPr userDrawn="1"/>
        </p:nvSpPr>
        <p:spPr>
          <a:xfrm>
            <a:off x="9845057" y="65433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17834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5997008" y="669806"/>
            <a:ext cx="6858580" cy="55178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3"/>
              <a:gd name="connsiteY0" fmla="*/ 5504 h 10000"/>
              <a:gd name="connsiteX1" fmla="*/ 10013 w 10013"/>
              <a:gd name="connsiteY1" fmla="*/ 0 h 10000"/>
              <a:gd name="connsiteX2" fmla="*/ 10013 w 10013"/>
              <a:gd name="connsiteY2" fmla="*/ 10000 h 10000"/>
              <a:gd name="connsiteX3" fmla="*/ 13 w 10013"/>
              <a:gd name="connsiteY3" fmla="*/ 10000 h 10000"/>
              <a:gd name="connsiteX4" fmla="*/ 0 w 10013"/>
              <a:gd name="connsiteY4" fmla="*/ 5504 h 10000"/>
              <a:gd name="connsiteX0" fmla="*/ 0 w 10013"/>
              <a:gd name="connsiteY0" fmla="*/ 12676 h 17172"/>
              <a:gd name="connsiteX1" fmla="*/ 9975 w 10013"/>
              <a:gd name="connsiteY1" fmla="*/ 0 h 17172"/>
              <a:gd name="connsiteX2" fmla="*/ 10013 w 10013"/>
              <a:gd name="connsiteY2" fmla="*/ 17172 h 17172"/>
              <a:gd name="connsiteX3" fmla="*/ 13 w 10013"/>
              <a:gd name="connsiteY3" fmla="*/ 17172 h 17172"/>
              <a:gd name="connsiteX4" fmla="*/ 0 w 10013"/>
              <a:gd name="connsiteY4" fmla="*/ 12676 h 17172"/>
              <a:gd name="connsiteX0" fmla="*/ 2 w 10002"/>
              <a:gd name="connsiteY0" fmla="*/ 13387 h 17172"/>
              <a:gd name="connsiteX1" fmla="*/ 9964 w 10002"/>
              <a:gd name="connsiteY1" fmla="*/ 0 h 17172"/>
              <a:gd name="connsiteX2" fmla="*/ 10002 w 10002"/>
              <a:gd name="connsiteY2" fmla="*/ 17172 h 17172"/>
              <a:gd name="connsiteX3" fmla="*/ 2 w 10002"/>
              <a:gd name="connsiteY3" fmla="*/ 17172 h 17172"/>
              <a:gd name="connsiteX4" fmla="*/ 2 w 10002"/>
              <a:gd name="connsiteY4" fmla="*/ 13387 h 17172"/>
              <a:gd name="connsiteX0" fmla="*/ 34 w 10001"/>
              <a:gd name="connsiteY0" fmla="*/ 11054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11054 h 17172"/>
              <a:gd name="connsiteX0" fmla="*/ 34 w 10001"/>
              <a:gd name="connsiteY0" fmla="*/ 7465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465 h 17172"/>
              <a:gd name="connsiteX0" fmla="*/ 34 w 10001"/>
              <a:gd name="connsiteY0" fmla="*/ 7609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609 h 1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7172">
                <a:moveTo>
                  <a:pt x="34" y="7609"/>
                </a:moveTo>
                <a:lnTo>
                  <a:pt x="9963" y="0"/>
                </a:lnTo>
                <a:cubicBezTo>
                  <a:pt x="9976" y="5724"/>
                  <a:pt x="9988" y="11448"/>
                  <a:pt x="10001" y="17172"/>
                </a:cubicBezTo>
                <a:lnTo>
                  <a:pt x="1" y="17172"/>
                </a:lnTo>
                <a:cubicBezTo>
                  <a:pt x="-3" y="15673"/>
                  <a:pt x="38" y="9108"/>
                  <a:pt x="34" y="7609"/>
                </a:cubicBezTo>
                <a:close/>
              </a:path>
            </a:pathLst>
          </a:custGeom>
          <a:solidFill>
            <a:schemeClr val="tx2">
              <a:lumMod val="10000"/>
              <a:lumOff val="9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B3CEBF89-F5AB-4F3B-9E69-1D5368A103DA}"/>
              </a:ext>
            </a:extLst>
          </p:cNvPr>
          <p:cNvSpPr/>
          <p:nvPr userDrawn="1"/>
        </p:nvSpPr>
        <p:spPr>
          <a:xfrm>
            <a:off x="1" y="5819362"/>
            <a:ext cx="12191321" cy="1038638"/>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2" name="Text Placeholder 2">
            <a:extLst>
              <a:ext uri="{FF2B5EF4-FFF2-40B4-BE49-F238E27FC236}">
                <a16:creationId xmlns:a16="http://schemas.microsoft.com/office/drawing/2014/main" id="{D4F9ACA5-1243-47E3-B7D1-EA4F52BE1050}"/>
              </a:ext>
            </a:extLst>
          </p:cNvPr>
          <p:cNvSpPr>
            <a:spLocks noGrp="1"/>
          </p:cNvSpPr>
          <p:nvPr>
            <p:ph type="body" sz="quarter" idx="13" hasCustomPrompt="1"/>
          </p:nvPr>
        </p:nvSpPr>
        <p:spPr>
          <a:xfrm>
            <a:off x="366185" y="6114843"/>
            <a:ext cx="11157221" cy="447675"/>
          </a:xfrm>
          <a:prstGeom prst="rect">
            <a:avLst/>
          </a:prstGeom>
        </p:spPr>
        <p:txBody>
          <a:bodyPr anchor="ctr" anchorCtr="0">
            <a:normAutofit/>
          </a:bodyPr>
          <a:lstStyle>
            <a:lvl1pPr marL="0" indent="0">
              <a:buNone/>
              <a:defRPr sz="2200" b="1">
                <a:solidFill>
                  <a:schemeClr val="tx2">
                    <a:lumMod val="90000"/>
                    <a:lumOff val="10000"/>
                  </a:schemeClr>
                </a:solidFill>
              </a:defRPr>
            </a:lvl1pPr>
          </a:lstStyle>
          <a:p>
            <a:pPr lvl="0"/>
            <a:r>
              <a:rPr lang="en-US"/>
              <a:t>Takeaway Section</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11460902" cy="457200"/>
          </a:xfrm>
          <a:prstGeom prst="rect">
            <a:avLst/>
          </a:prstGeom>
        </p:spPr>
        <p:txBody>
          <a:bodyPr vert="horz" lIns="91440" tIns="45720" rIns="91440" bIns="45720" rtlCol="0" anchor="ctr">
            <a:noAutofit/>
          </a:bodyPr>
          <a:lstStyle>
            <a:lvl1pPr>
              <a:defRPr/>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0"/>
            <a:ext cx="11460903" cy="45788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9233C21-E715-4EAB-A64C-097DFF43BA2C}"/>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10" name="TextBox 9">
            <a:extLst>
              <a:ext uri="{FF2B5EF4-FFF2-40B4-BE49-F238E27FC236}">
                <a16:creationId xmlns:a16="http://schemas.microsoft.com/office/drawing/2014/main" id="{E1383225-642F-A04E-B751-C0B11BEB07C4}"/>
              </a:ext>
            </a:extLst>
          </p:cNvPr>
          <p:cNvSpPr txBox="1"/>
          <p:nvPr userDrawn="1"/>
        </p:nvSpPr>
        <p:spPr>
          <a:xfrm>
            <a:off x="9845057" y="65560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754117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5938150" y="678090"/>
            <a:ext cx="6989088" cy="551780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3"/>
              <a:gd name="connsiteY0" fmla="*/ 5504 h 10000"/>
              <a:gd name="connsiteX1" fmla="*/ 10013 w 10013"/>
              <a:gd name="connsiteY1" fmla="*/ 0 h 10000"/>
              <a:gd name="connsiteX2" fmla="*/ 10013 w 10013"/>
              <a:gd name="connsiteY2" fmla="*/ 10000 h 10000"/>
              <a:gd name="connsiteX3" fmla="*/ 13 w 10013"/>
              <a:gd name="connsiteY3" fmla="*/ 10000 h 10000"/>
              <a:gd name="connsiteX4" fmla="*/ 0 w 10013"/>
              <a:gd name="connsiteY4" fmla="*/ 5504 h 10000"/>
              <a:gd name="connsiteX0" fmla="*/ 0 w 10013"/>
              <a:gd name="connsiteY0" fmla="*/ 12676 h 17172"/>
              <a:gd name="connsiteX1" fmla="*/ 9975 w 10013"/>
              <a:gd name="connsiteY1" fmla="*/ 0 h 17172"/>
              <a:gd name="connsiteX2" fmla="*/ 10013 w 10013"/>
              <a:gd name="connsiteY2" fmla="*/ 17172 h 17172"/>
              <a:gd name="connsiteX3" fmla="*/ 13 w 10013"/>
              <a:gd name="connsiteY3" fmla="*/ 17172 h 17172"/>
              <a:gd name="connsiteX4" fmla="*/ 0 w 10013"/>
              <a:gd name="connsiteY4" fmla="*/ 12676 h 17172"/>
              <a:gd name="connsiteX0" fmla="*/ 2 w 10002"/>
              <a:gd name="connsiteY0" fmla="*/ 13387 h 17172"/>
              <a:gd name="connsiteX1" fmla="*/ 9964 w 10002"/>
              <a:gd name="connsiteY1" fmla="*/ 0 h 17172"/>
              <a:gd name="connsiteX2" fmla="*/ 10002 w 10002"/>
              <a:gd name="connsiteY2" fmla="*/ 17172 h 17172"/>
              <a:gd name="connsiteX3" fmla="*/ 2 w 10002"/>
              <a:gd name="connsiteY3" fmla="*/ 17172 h 17172"/>
              <a:gd name="connsiteX4" fmla="*/ 2 w 10002"/>
              <a:gd name="connsiteY4" fmla="*/ 13387 h 17172"/>
              <a:gd name="connsiteX0" fmla="*/ 34 w 10001"/>
              <a:gd name="connsiteY0" fmla="*/ 11054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11054 h 17172"/>
              <a:gd name="connsiteX0" fmla="*/ 34 w 10001"/>
              <a:gd name="connsiteY0" fmla="*/ 7465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465 h 17172"/>
              <a:gd name="connsiteX0" fmla="*/ 34 w 10001"/>
              <a:gd name="connsiteY0" fmla="*/ 7609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609 h 1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7172">
                <a:moveTo>
                  <a:pt x="34" y="7609"/>
                </a:moveTo>
                <a:lnTo>
                  <a:pt x="9963" y="0"/>
                </a:lnTo>
                <a:cubicBezTo>
                  <a:pt x="9976" y="5724"/>
                  <a:pt x="9988" y="11448"/>
                  <a:pt x="10001" y="17172"/>
                </a:cubicBezTo>
                <a:lnTo>
                  <a:pt x="1" y="17172"/>
                </a:lnTo>
                <a:cubicBezTo>
                  <a:pt x="-3" y="15673"/>
                  <a:pt x="38" y="9108"/>
                  <a:pt x="34" y="7609"/>
                </a:cubicBezTo>
                <a:close/>
              </a:path>
            </a:pathLst>
          </a:custGeom>
          <a:solidFill>
            <a:schemeClr val="tx2">
              <a:lumMod val="10000"/>
              <a:lumOff val="9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11460902" cy="457200"/>
          </a:xfrm>
          <a:prstGeom prst="rect">
            <a:avLst/>
          </a:prstGeom>
        </p:spPr>
        <p:txBody>
          <a:bodyPr vert="horz" lIns="91440" tIns="45720" rIns="91440" bIns="45720" rtlCol="0" anchor="ctr">
            <a:noAutofit/>
          </a:bodyPr>
          <a:lstStyle>
            <a:lvl1pPr>
              <a:defRPr/>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0"/>
            <a:ext cx="11460903" cy="45788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9233C21-E715-4EAB-A64C-097DFF43BA2C}"/>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10" name="TextBox 9">
            <a:extLst>
              <a:ext uri="{FF2B5EF4-FFF2-40B4-BE49-F238E27FC236}">
                <a16:creationId xmlns:a16="http://schemas.microsoft.com/office/drawing/2014/main" id="{E1383225-642F-A04E-B751-C0B11BEB07C4}"/>
              </a:ext>
            </a:extLst>
          </p:cNvPr>
          <p:cNvSpPr txBox="1"/>
          <p:nvPr userDrawn="1"/>
        </p:nvSpPr>
        <p:spPr>
          <a:xfrm>
            <a:off x="9845057" y="65560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3102923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6126604" y="799400"/>
            <a:ext cx="6858580" cy="5258621"/>
          </a:xfrm>
          <a:prstGeom prst="rect">
            <a:avLst/>
          </a:prstGeom>
          <a:solidFill>
            <a:schemeClr val="tx2">
              <a:lumMod val="10000"/>
              <a:lumOff val="9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B3CEBF89-F5AB-4F3B-9E69-1D5368A103DA}"/>
              </a:ext>
            </a:extLst>
          </p:cNvPr>
          <p:cNvSpPr/>
          <p:nvPr userDrawn="1"/>
        </p:nvSpPr>
        <p:spPr>
          <a:xfrm>
            <a:off x="1" y="5819362"/>
            <a:ext cx="12191321" cy="1038638"/>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2" name="Text Placeholder 2">
            <a:extLst>
              <a:ext uri="{FF2B5EF4-FFF2-40B4-BE49-F238E27FC236}">
                <a16:creationId xmlns:a16="http://schemas.microsoft.com/office/drawing/2014/main" id="{D4F9ACA5-1243-47E3-B7D1-EA4F52BE1050}"/>
              </a:ext>
            </a:extLst>
          </p:cNvPr>
          <p:cNvSpPr>
            <a:spLocks noGrp="1"/>
          </p:cNvSpPr>
          <p:nvPr>
            <p:ph type="body" sz="quarter" idx="13" hasCustomPrompt="1"/>
          </p:nvPr>
        </p:nvSpPr>
        <p:spPr>
          <a:xfrm>
            <a:off x="366185" y="6114843"/>
            <a:ext cx="11157221" cy="447675"/>
          </a:xfrm>
          <a:prstGeom prst="rect">
            <a:avLst/>
          </a:prstGeom>
        </p:spPr>
        <p:txBody>
          <a:bodyPr anchor="ctr" anchorCtr="0">
            <a:normAutofit/>
          </a:bodyPr>
          <a:lstStyle>
            <a:lvl1pPr marL="0" indent="0">
              <a:buNone/>
              <a:defRPr sz="2200" b="1">
                <a:solidFill>
                  <a:schemeClr val="tx2">
                    <a:lumMod val="90000"/>
                    <a:lumOff val="10000"/>
                  </a:schemeClr>
                </a:solidFill>
              </a:defRPr>
            </a:lvl1pPr>
          </a:lstStyle>
          <a:p>
            <a:pPr lvl="0"/>
            <a:r>
              <a:rPr lang="en-US"/>
              <a:t>Takeaway Section</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6438162" cy="457200"/>
          </a:xfrm>
          <a:prstGeom prst="rect">
            <a:avLst/>
          </a:prstGeom>
        </p:spPr>
        <p:txBody>
          <a:bodyPr vert="horz" lIns="91440" tIns="45720" rIns="91440" bIns="45720" rtlCol="0" anchor="ctr">
            <a:noAutofit/>
          </a:bodyPr>
          <a:lstStyle>
            <a:lvl1pPr>
              <a:defRPr/>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2" y="1005840"/>
            <a:ext cx="6438162" cy="45788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9233C21-E715-4EAB-A64C-097DFF43BA2C}"/>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13" name="Text Placeholder 15">
            <a:extLst>
              <a:ext uri="{FF2B5EF4-FFF2-40B4-BE49-F238E27FC236}">
                <a16:creationId xmlns:a16="http://schemas.microsoft.com/office/drawing/2014/main" id="{97E62EC1-5078-4958-A454-2BE8AEC6EF19}"/>
              </a:ext>
            </a:extLst>
          </p:cNvPr>
          <p:cNvSpPr>
            <a:spLocks noGrp="1"/>
          </p:cNvSpPr>
          <p:nvPr>
            <p:ph type="body" sz="quarter" idx="16" hasCustomPrompt="1"/>
          </p:nvPr>
        </p:nvSpPr>
        <p:spPr>
          <a:xfrm>
            <a:off x="7418439" y="992003"/>
            <a:ext cx="4473678" cy="4578883"/>
          </a:xfrm>
          <a:prstGeom prst="rect">
            <a:avLst/>
          </a:prstGeom>
        </p:spPr>
        <p:txBody>
          <a:bodyPr/>
          <a:lstStyle>
            <a:lvl1pPr>
              <a:defRPr/>
            </a:lvl1pPr>
          </a:lstStyle>
          <a:p>
            <a:pPr lvl="0"/>
            <a:r>
              <a:rPr lang="en-US"/>
              <a:t>Side Column Text</a:t>
            </a:r>
          </a:p>
          <a:p>
            <a:pPr lvl="1"/>
            <a:r>
              <a:rPr lang="en-US"/>
              <a:t>Second level</a:t>
            </a:r>
          </a:p>
        </p:txBody>
      </p:sp>
      <p:sp>
        <p:nvSpPr>
          <p:cNvPr id="10" name="TextBox 9">
            <a:extLst>
              <a:ext uri="{FF2B5EF4-FFF2-40B4-BE49-F238E27FC236}">
                <a16:creationId xmlns:a16="http://schemas.microsoft.com/office/drawing/2014/main" id="{3248344A-2F03-5B44-8C16-A170AA0591FF}"/>
              </a:ext>
            </a:extLst>
          </p:cNvPr>
          <p:cNvSpPr txBox="1"/>
          <p:nvPr userDrawn="1"/>
        </p:nvSpPr>
        <p:spPr>
          <a:xfrm>
            <a:off x="9845057" y="65560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1825118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Content and Takeaway BG">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3141201" y="-3160492"/>
            <a:ext cx="5871496" cy="1219132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3"/>
              <a:gd name="connsiteY0" fmla="*/ 5504 h 10000"/>
              <a:gd name="connsiteX1" fmla="*/ 10013 w 10013"/>
              <a:gd name="connsiteY1" fmla="*/ 0 h 10000"/>
              <a:gd name="connsiteX2" fmla="*/ 10013 w 10013"/>
              <a:gd name="connsiteY2" fmla="*/ 10000 h 10000"/>
              <a:gd name="connsiteX3" fmla="*/ 13 w 10013"/>
              <a:gd name="connsiteY3" fmla="*/ 10000 h 10000"/>
              <a:gd name="connsiteX4" fmla="*/ 0 w 10013"/>
              <a:gd name="connsiteY4" fmla="*/ 5504 h 10000"/>
              <a:gd name="connsiteX0" fmla="*/ 0 w 10013"/>
              <a:gd name="connsiteY0" fmla="*/ 12676 h 17172"/>
              <a:gd name="connsiteX1" fmla="*/ 9975 w 10013"/>
              <a:gd name="connsiteY1" fmla="*/ 0 h 17172"/>
              <a:gd name="connsiteX2" fmla="*/ 10013 w 10013"/>
              <a:gd name="connsiteY2" fmla="*/ 17172 h 17172"/>
              <a:gd name="connsiteX3" fmla="*/ 13 w 10013"/>
              <a:gd name="connsiteY3" fmla="*/ 17172 h 17172"/>
              <a:gd name="connsiteX4" fmla="*/ 0 w 10013"/>
              <a:gd name="connsiteY4" fmla="*/ 12676 h 17172"/>
              <a:gd name="connsiteX0" fmla="*/ 2 w 10002"/>
              <a:gd name="connsiteY0" fmla="*/ 13387 h 17172"/>
              <a:gd name="connsiteX1" fmla="*/ 9964 w 10002"/>
              <a:gd name="connsiteY1" fmla="*/ 0 h 17172"/>
              <a:gd name="connsiteX2" fmla="*/ 10002 w 10002"/>
              <a:gd name="connsiteY2" fmla="*/ 17172 h 17172"/>
              <a:gd name="connsiteX3" fmla="*/ 2 w 10002"/>
              <a:gd name="connsiteY3" fmla="*/ 17172 h 17172"/>
              <a:gd name="connsiteX4" fmla="*/ 2 w 10002"/>
              <a:gd name="connsiteY4" fmla="*/ 13387 h 17172"/>
              <a:gd name="connsiteX0" fmla="*/ 34 w 10001"/>
              <a:gd name="connsiteY0" fmla="*/ 11054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11054 h 17172"/>
              <a:gd name="connsiteX0" fmla="*/ 34 w 10001"/>
              <a:gd name="connsiteY0" fmla="*/ 7465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465 h 17172"/>
              <a:gd name="connsiteX0" fmla="*/ 34 w 10001"/>
              <a:gd name="connsiteY0" fmla="*/ 7609 h 17172"/>
              <a:gd name="connsiteX1" fmla="*/ 9963 w 10001"/>
              <a:gd name="connsiteY1" fmla="*/ 0 h 17172"/>
              <a:gd name="connsiteX2" fmla="*/ 10001 w 10001"/>
              <a:gd name="connsiteY2" fmla="*/ 17172 h 17172"/>
              <a:gd name="connsiteX3" fmla="*/ 1 w 10001"/>
              <a:gd name="connsiteY3" fmla="*/ 17172 h 17172"/>
              <a:gd name="connsiteX4" fmla="*/ 34 w 10001"/>
              <a:gd name="connsiteY4" fmla="*/ 7609 h 1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7172">
                <a:moveTo>
                  <a:pt x="34" y="7609"/>
                </a:moveTo>
                <a:lnTo>
                  <a:pt x="9963" y="0"/>
                </a:lnTo>
                <a:cubicBezTo>
                  <a:pt x="9976" y="5724"/>
                  <a:pt x="9988" y="11448"/>
                  <a:pt x="10001" y="17172"/>
                </a:cubicBezTo>
                <a:lnTo>
                  <a:pt x="1" y="17172"/>
                </a:lnTo>
                <a:cubicBezTo>
                  <a:pt x="-3" y="15673"/>
                  <a:pt x="38" y="9108"/>
                  <a:pt x="34" y="7609"/>
                </a:cubicBezTo>
                <a:close/>
              </a:path>
            </a:pathLst>
          </a:custGeom>
          <a:solidFill>
            <a:srgbClr val="EAF6F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40917B70-AAE6-4C8D-B2C7-C23959E527AD}"/>
              </a:ext>
            </a:extLst>
          </p:cNvPr>
          <p:cNvSpPr/>
          <p:nvPr userDrawn="1"/>
        </p:nvSpPr>
        <p:spPr>
          <a:xfrm>
            <a:off x="1" y="5819362"/>
            <a:ext cx="12191321" cy="1038638"/>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59" y="274320"/>
            <a:ext cx="11460903"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3" name="Text Placeholder 2">
            <a:extLst>
              <a:ext uri="{FF2B5EF4-FFF2-40B4-BE49-F238E27FC236}">
                <a16:creationId xmlns:a16="http://schemas.microsoft.com/office/drawing/2014/main" id="{B540FA71-0350-4166-8A6D-71DCCAB8686C}"/>
              </a:ext>
            </a:extLst>
          </p:cNvPr>
          <p:cNvSpPr>
            <a:spLocks noGrp="1"/>
          </p:cNvSpPr>
          <p:nvPr>
            <p:ph type="body" sz="quarter" idx="13" hasCustomPrompt="1"/>
          </p:nvPr>
        </p:nvSpPr>
        <p:spPr>
          <a:xfrm>
            <a:off x="366185" y="6114843"/>
            <a:ext cx="11157221" cy="447675"/>
          </a:xfrm>
          <a:prstGeom prst="rect">
            <a:avLst/>
          </a:prstGeom>
        </p:spPr>
        <p:txBody>
          <a:bodyPr anchor="ctr" anchorCtr="0">
            <a:normAutofit/>
          </a:bodyPr>
          <a:lstStyle>
            <a:lvl1pPr marL="0" indent="0">
              <a:buNone/>
              <a:defRPr sz="2200" b="1">
                <a:solidFill>
                  <a:schemeClr val="tx2">
                    <a:lumMod val="90000"/>
                    <a:lumOff val="10000"/>
                  </a:schemeClr>
                </a:solidFill>
              </a:defRPr>
            </a:lvl1pPr>
          </a:lstStyle>
          <a:p>
            <a:pPr lvl="0"/>
            <a:r>
              <a:rPr lang="en-US"/>
              <a:t>Takeaway Section</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0"/>
            <a:ext cx="11460903" cy="44494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8" name="TextBox 7">
            <a:extLst>
              <a:ext uri="{FF2B5EF4-FFF2-40B4-BE49-F238E27FC236}">
                <a16:creationId xmlns:a16="http://schemas.microsoft.com/office/drawing/2014/main" id="{63A2239C-1AE9-3840-B97A-55570BCF1C7F}"/>
              </a:ext>
            </a:extLst>
          </p:cNvPr>
          <p:cNvSpPr txBox="1"/>
          <p:nvPr userDrawn="1"/>
        </p:nvSpPr>
        <p:spPr>
          <a:xfrm>
            <a:off x="9845057" y="6556006"/>
            <a:ext cx="1869423" cy="253916"/>
          </a:xfrm>
          <a:prstGeom prst="rect">
            <a:avLst/>
          </a:prstGeom>
          <a:noFill/>
        </p:spPr>
        <p:txBody>
          <a:bodyPr wrap="none" rtlCol="0">
            <a:spAutoFit/>
          </a:bodyPr>
          <a:lstStyle/>
          <a:p>
            <a:r>
              <a:rPr lang="en-US" sz="1050" b="0" i="0">
                <a:solidFill>
                  <a:schemeClr val="bg2">
                    <a:lumMod val="40000"/>
                    <a:lumOff val="60000"/>
                  </a:schemeClr>
                </a:solidFill>
              </a:rPr>
              <a:t>Business Confidential - Willdan</a:t>
            </a:r>
          </a:p>
        </p:txBody>
      </p:sp>
    </p:spTree>
    <p:extLst>
      <p:ext uri="{BB962C8B-B14F-4D97-AF65-F5344CB8AC3E}">
        <p14:creationId xmlns:p14="http://schemas.microsoft.com/office/powerpoint/2010/main" val="2877145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97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2" name="Picture 1" descr="A close-up of a blue water splash&#10;&#10;Description automatically generated">
            <a:extLst>
              <a:ext uri="{FF2B5EF4-FFF2-40B4-BE49-F238E27FC236}">
                <a16:creationId xmlns:a16="http://schemas.microsoft.com/office/drawing/2014/main" id="{B1B22AF6-99CD-2344-7479-34CB188B822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273" b="7178"/>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9BCD840-5C91-2747-AFB6-A6A5E8950A57}"/>
              </a:ext>
            </a:extLst>
          </p:cNvPr>
          <p:cNvSpPr/>
          <p:nvPr userDrawn="1"/>
        </p:nvSpPr>
        <p:spPr>
          <a:xfrm>
            <a:off x="0" y="-4917"/>
            <a:ext cx="12192001" cy="685800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lowchart: Manual Input 6" descr="##">
            <a:extLst>
              <a:ext uri="{FF2B5EF4-FFF2-40B4-BE49-F238E27FC236}">
                <a16:creationId xmlns:a16="http://schemas.microsoft.com/office/drawing/2014/main" id="{5BF1E02E-5F7D-9047-999A-4376D50DAE2F}"/>
              </a:ext>
            </a:extLst>
          </p:cNvPr>
          <p:cNvSpPr/>
          <p:nvPr userDrawn="1"/>
        </p:nvSpPr>
        <p:spPr>
          <a:xfrm rot="5400000">
            <a:off x="132106" y="-137022"/>
            <a:ext cx="6858001" cy="7122213"/>
          </a:xfrm>
          <a:prstGeom prst="flowChartManualInput">
            <a:avLst/>
          </a:prstGeom>
          <a:solidFill>
            <a:srgbClr val="0073C2">
              <a:alpha val="80000"/>
            </a:srgbClr>
          </a:solidFill>
          <a:ln>
            <a:noFill/>
          </a:ln>
          <a:effectLst>
            <a:outerShdw blurRad="1270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12">
            <a:extLst>
              <a:ext uri="{FF2B5EF4-FFF2-40B4-BE49-F238E27FC236}">
                <a16:creationId xmlns:a16="http://schemas.microsoft.com/office/drawing/2014/main" id="{48AB92AB-8EF1-4DBE-A0E9-1B1F5F48C0C9}"/>
              </a:ext>
            </a:extLst>
          </p:cNvPr>
          <p:cNvSpPr>
            <a:spLocks noGrp="1"/>
          </p:cNvSpPr>
          <p:nvPr>
            <p:ph type="body" sz="quarter" idx="12" hasCustomPrompt="1"/>
          </p:nvPr>
        </p:nvSpPr>
        <p:spPr>
          <a:xfrm>
            <a:off x="2192867" y="2936114"/>
            <a:ext cx="7721600" cy="641350"/>
          </a:xfrm>
          <a:prstGeom prst="rect">
            <a:avLst/>
          </a:prstGeom>
        </p:spPr>
        <p:txBody>
          <a:bodyPr/>
          <a:lstStyle>
            <a:lvl1pPr marL="0" indent="0" algn="ctr">
              <a:buNone/>
              <a:defRPr lang="en-US" sz="3000" b="1" kern="1200" spc="100" dirty="0" smtClean="0">
                <a:solidFill>
                  <a:schemeClr val="bg1"/>
                </a:solidFill>
                <a:latin typeface="+mn-lt"/>
                <a:ea typeface="+mn-ea"/>
                <a:cs typeface="+mn-cs"/>
              </a:defRPr>
            </a:lvl1pPr>
          </a:lstStyle>
          <a:p>
            <a:pPr lvl="0"/>
            <a:r>
              <a:rPr lang="en-US"/>
              <a:t>Transition Slide</a:t>
            </a:r>
          </a:p>
        </p:txBody>
      </p:sp>
    </p:spTree>
    <p:extLst>
      <p:ext uri="{BB962C8B-B14F-4D97-AF65-F5344CB8AC3E}">
        <p14:creationId xmlns:p14="http://schemas.microsoft.com/office/powerpoint/2010/main" val="2141700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p:spTree>
      <p:nvGrpSpPr>
        <p:cNvPr id="1" name=""/>
        <p:cNvGrpSpPr/>
        <p:nvPr/>
      </p:nvGrpSpPr>
      <p:grpSpPr>
        <a:xfrm>
          <a:off x="0" y="0"/>
          <a:ext cx="0" cy="0"/>
          <a:chOff x="0" y="0"/>
          <a:chExt cx="0" cy="0"/>
        </a:xfrm>
      </p:grpSpPr>
      <p:pic>
        <p:nvPicPr>
          <p:cNvPr id="2" name="Picture 1" descr="A close-up of a blue water splash&#10;&#10;Description automatically generated">
            <a:extLst>
              <a:ext uri="{FF2B5EF4-FFF2-40B4-BE49-F238E27FC236}">
                <a16:creationId xmlns:a16="http://schemas.microsoft.com/office/drawing/2014/main" id="{214CC310-335E-17BE-1139-71DDB1F4F67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273" b="7178"/>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3FBB9009-C26A-C342-971D-B27C557EDDA7}"/>
              </a:ext>
            </a:extLst>
          </p:cNvPr>
          <p:cNvSpPr/>
          <p:nvPr userDrawn="1"/>
        </p:nvSpPr>
        <p:spPr>
          <a:xfrm>
            <a:off x="0" y="-1"/>
            <a:ext cx="12192001" cy="6858001"/>
          </a:xfrm>
          <a:prstGeom prst="rect">
            <a:avLst/>
          </a:prstGeom>
          <a:solidFill>
            <a:schemeClr val="tx2">
              <a:lumMod val="90000"/>
              <a:lumOff val="1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Flowchart: Manual Input 6" descr="##">
            <a:extLst>
              <a:ext uri="{FF2B5EF4-FFF2-40B4-BE49-F238E27FC236}">
                <a16:creationId xmlns:a16="http://schemas.microsoft.com/office/drawing/2014/main" id="{B6FC05E5-1E18-8F45-B163-69555A7D8BAF}"/>
              </a:ext>
            </a:extLst>
          </p:cNvPr>
          <p:cNvSpPr/>
          <p:nvPr userDrawn="1"/>
        </p:nvSpPr>
        <p:spPr>
          <a:xfrm rot="5400000">
            <a:off x="132106" y="-132106"/>
            <a:ext cx="6858001" cy="7122213"/>
          </a:xfrm>
          <a:prstGeom prst="flowChartManualInput">
            <a:avLst/>
          </a:prstGeom>
          <a:solidFill>
            <a:schemeClr val="tx2">
              <a:lumMod val="90000"/>
              <a:lumOff val="10000"/>
              <a:alpha val="80000"/>
            </a:schemeClr>
          </a:solidFill>
          <a:ln>
            <a:noFill/>
          </a:ln>
          <a:effectLst>
            <a:outerShdw blurRad="1270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12">
            <a:extLst>
              <a:ext uri="{FF2B5EF4-FFF2-40B4-BE49-F238E27FC236}">
                <a16:creationId xmlns:a16="http://schemas.microsoft.com/office/drawing/2014/main" id="{48AB92AB-8EF1-4DBE-A0E9-1B1F5F48C0C9}"/>
              </a:ext>
            </a:extLst>
          </p:cNvPr>
          <p:cNvSpPr>
            <a:spLocks noGrp="1"/>
          </p:cNvSpPr>
          <p:nvPr>
            <p:ph type="body" sz="quarter" idx="12" hasCustomPrompt="1"/>
          </p:nvPr>
        </p:nvSpPr>
        <p:spPr>
          <a:xfrm>
            <a:off x="2192867" y="2936114"/>
            <a:ext cx="7721600" cy="641350"/>
          </a:xfrm>
          <a:prstGeom prst="rect">
            <a:avLst/>
          </a:prstGeom>
        </p:spPr>
        <p:txBody>
          <a:bodyPr/>
          <a:lstStyle>
            <a:lvl1pPr marL="0" indent="0" algn="ctr">
              <a:buNone/>
              <a:defRPr lang="en-US" sz="3000" b="1" kern="1200" spc="100" dirty="0" smtClean="0">
                <a:solidFill>
                  <a:schemeClr val="bg1"/>
                </a:solidFill>
                <a:latin typeface="+mn-lt"/>
                <a:ea typeface="+mn-ea"/>
                <a:cs typeface="+mn-cs"/>
              </a:defRPr>
            </a:lvl1pPr>
          </a:lstStyle>
          <a:p>
            <a:pPr lvl="0"/>
            <a:r>
              <a:rPr lang="en-US"/>
              <a:t>Transition Slide</a:t>
            </a:r>
          </a:p>
        </p:txBody>
      </p:sp>
    </p:spTree>
    <p:extLst>
      <p:ext uri="{BB962C8B-B14F-4D97-AF65-F5344CB8AC3E}">
        <p14:creationId xmlns:p14="http://schemas.microsoft.com/office/powerpoint/2010/main" val="2897474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14E8A8-C990-49A3-A655-86A39F104BB9}"/>
              </a:ext>
            </a:extLst>
          </p:cNvPr>
          <p:cNvSpPr/>
          <p:nvPr userDrawn="1"/>
        </p:nvSpPr>
        <p:spPr>
          <a:xfrm>
            <a:off x="0" y="5798456"/>
            <a:ext cx="12192000" cy="1059543"/>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5" y="1161767"/>
            <a:ext cx="7343775" cy="494772"/>
          </a:xfrm>
          <a:prstGeom prst="rect">
            <a:avLst/>
          </a:prstGeom>
        </p:spPr>
        <p:txBody>
          <a:bodyPr/>
          <a:lstStyle>
            <a:lvl1pPr marL="0" indent="0" algn="l">
              <a:buNone/>
              <a:defRPr sz="2800" b="1" spc="50" baseline="0">
                <a:solidFill>
                  <a:schemeClr val="accent1"/>
                </a:solidFill>
                <a:latin typeface="Century Gothic" panose="020B0502020202020204" pitchFamily="34"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4" y="527315"/>
            <a:ext cx="7343775" cy="421861"/>
          </a:xfrm>
          <a:prstGeom prst="rect">
            <a:avLst/>
          </a:prstGeom>
        </p:spPr>
        <p:txBody>
          <a:bodyPr>
            <a:normAutofit/>
          </a:bodyPr>
          <a:lstStyle>
            <a:lvl1pPr marL="0" indent="0" algn="l">
              <a:buNone/>
              <a:defRPr sz="2400" b="1" spc="50" baseline="0">
                <a:solidFill>
                  <a:schemeClr val="tx2">
                    <a:lumMod val="90000"/>
                    <a:lumOff val="10000"/>
                  </a:schemeClr>
                </a:solidFill>
                <a:latin typeface="Century Gothic" panose="020B0502020202020204" pitchFamily="34"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1787240"/>
            <a:ext cx="4173086" cy="421861"/>
          </a:xfrm>
          <a:prstGeom prst="rect">
            <a:avLst/>
          </a:prstGeo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5356" y="5916076"/>
            <a:ext cx="2252482" cy="791512"/>
          </a:xfrm>
          <a:prstGeom prst="rect">
            <a:avLst/>
          </a:prstGeom>
        </p:spPr>
      </p:pic>
      <p:sp>
        <p:nvSpPr>
          <p:cNvPr id="3" name="Picture Placeholder 2">
            <a:extLst>
              <a:ext uri="{FF2B5EF4-FFF2-40B4-BE49-F238E27FC236}">
                <a16:creationId xmlns:a16="http://schemas.microsoft.com/office/drawing/2014/main" id="{CF8E0C7A-8977-4B64-BA80-9F4CE5CF2B86}"/>
              </a:ext>
            </a:extLst>
          </p:cNvPr>
          <p:cNvSpPr>
            <a:spLocks noGrp="1"/>
          </p:cNvSpPr>
          <p:nvPr>
            <p:ph type="pic" sz="quarter" idx="17" hasCustomPrompt="1"/>
          </p:nvPr>
        </p:nvSpPr>
        <p:spPr>
          <a:xfrm>
            <a:off x="0" y="2822120"/>
            <a:ext cx="12192000" cy="2976336"/>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Tree>
    <p:extLst>
      <p:ext uri="{BB962C8B-B14F-4D97-AF65-F5344CB8AC3E}">
        <p14:creationId xmlns:p14="http://schemas.microsoft.com/office/powerpoint/2010/main" val="262712971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14E8A8-C990-49A3-A655-86A39F104BB9}"/>
              </a:ext>
            </a:extLst>
          </p:cNvPr>
          <p:cNvSpPr/>
          <p:nvPr userDrawn="1"/>
        </p:nvSpPr>
        <p:spPr>
          <a:xfrm>
            <a:off x="0" y="5798456"/>
            <a:ext cx="12192000" cy="1059543"/>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5" y="1161767"/>
            <a:ext cx="7343775" cy="494772"/>
          </a:xfrm>
        </p:spPr>
        <p:txBody>
          <a:bodyPr/>
          <a:lstStyle>
            <a:lvl1pPr marL="0" indent="0" algn="l">
              <a:buNone/>
              <a:defRPr sz="2800" b="1" spc="50" baseline="0">
                <a:solidFill>
                  <a:schemeClr val="accent1"/>
                </a:solidFill>
                <a:latin typeface="Century Gothic" panose="020B0502020202020204" pitchFamily="34"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4" y="527315"/>
            <a:ext cx="7343775" cy="421861"/>
          </a:xfrm>
        </p:spPr>
        <p:txBody>
          <a:bodyPr>
            <a:normAutofit/>
          </a:bodyPr>
          <a:lstStyle>
            <a:lvl1pPr marL="0" indent="0" algn="l">
              <a:buNone/>
              <a:defRPr sz="2400" b="1" spc="50" baseline="0">
                <a:solidFill>
                  <a:schemeClr val="tx2">
                    <a:lumMod val="90000"/>
                    <a:lumOff val="10000"/>
                  </a:schemeClr>
                </a:solidFill>
                <a:latin typeface="Century Gothic" panose="020B0502020202020204" pitchFamily="34"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1787240"/>
            <a:ext cx="4173086" cy="421861"/>
          </a:xfr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5356" y="5916076"/>
            <a:ext cx="2252482" cy="791512"/>
          </a:xfrm>
          <a:prstGeom prst="rect">
            <a:avLst/>
          </a:prstGeom>
        </p:spPr>
      </p:pic>
      <p:sp>
        <p:nvSpPr>
          <p:cNvPr id="3" name="Picture Placeholder 2">
            <a:extLst>
              <a:ext uri="{FF2B5EF4-FFF2-40B4-BE49-F238E27FC236}">
                <a16:creationId xmlns:a16="http://schemas.microsoft.com/office/drawing/2014/main" id="{CF8E0C7A-8977-4B64-BA80-9F4CE5CF2B86}"/>
              </a:ext>
            </a:extLst>
          </p:cNvPr>
          <p:cNvSpPr>
            <a:spLocks noGrp="1"/>
          </p:cNvSpPr>
          <p:nvPr>
            <p:ph type="pic" sz="quarter" idx="17" hasCustomPrompt="1"/>
          </p:nvPr>
        </p:nvSpPr>
        <p:spPr>
          <a:xfrm>
            <a:off x="0" y="2822120"/>
            <a:ext cx="12192000" cy="2976336"/>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Tree>
    <p:extLst>
      <p:ext uri="{BB962C8B-B14F-4D97-AF65-F5344CB8AC3E}">
        <p14:creationId xmlns:p14="http://schemas.microsoft.com/office/powerpoint/2010/main" val="61959339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BDFD326-5309-4166-91E3-6B26C60A7B38}"/>
              </a:ext>
            </a:extLst>
          </p:cNvPr>
          <p:cNvSpPr/>
          <p:nvPr userDrawn="1"/>
        </p:nvSpPr>
        <p:spPr>
          <a:xfrm>
            <a:off x="0" y="5914571"/>
            <a:ext cx="12192000" cy="9434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4FCE6-4D28-42CD-A585-7FA145D7F2E4}"/>
              </a:ext>
            </a:extLst>
          </p:cNvPr>
          <p:cNvSpPr/>
          <p:nvPr userDrawn="1"/>
        </p:nvSpPr>
        <p:spPr>
          <a:xfrm>
            <a:off x="0" y="5791200"/>
            <a:ext cx="12192000" cy="123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5" y="1101962"/>
            <a:ext cx="7343775" cy="494772"/>
          </a:xfrm>
          <a:prstGeom prst="rect">
            <a:avLst/>
          </a:prstGeom>
        </p:spPr>
        <p:txBody>
          <a:bodyPr/>
          <a:lstStyle>
            <a:lvl1pPr marL="0" indent="0" algn="l">
              <a:buNone/>
              <a:defRPr sz="2400" b="1" spc="50" baseline="0">
                <a:solidFill>
                  <a:schemeClr val="accent1"/>
                </a:solidFill>
                <a:latin typeface="Century Gothic" panose="020B0502020202020204" pitchFamily="34"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4" y="467510"/>
            <a:ext cx="7343775" cy="421861"/>
          </a:xfrm>
          <a:prstGeom prst="rect">
            <a:avLst/>
          </a:prstGeom>
        </p:spPr>
        <p:txBody>
          <a:bodyPr>
            <a:normAutofit/>
          </a:bodyPr>
          <a:lstStyle>
            <a:lvl1pPr marL="0" indent="0" algn="l">
              <a:buNone/>
              <a:defRPr sz="2200" b="1" spc="50" baseline="0">
                <a:solidFill>
                  <a:schemeClr val="tx2">
                    <a:lumMod val="90000"/>
                    <a:lumOff val="10000"/>
                  </a:schemeClr>
                </a:solidFill>
                <a:latin typeface="Century Gothic" panose="020B0502020202020204" pitchFamily="34"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1727435"/>
            <a:ext cx="4173086" cy="421861"/>
          </a:xfrm>
          <a:prstGeom prst="rect">
            <a:avLst/>
          </a:prstGeo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5356" y="5990529"/>
            <a:ext cx="2252482" cy="791512"/>
          </a:xfrm>
          <a:prstGeom prst="rect">
            <a:avLst/>
          </a:prstGeom>
        </p:spPr>
      </p:pic>
      <p:sp>
        <p:nvSpPr>
          <p:cNvPr id="10" name="Picture Placeholder 2">
            <a:extLst>
              <a:ext uri="{FF2B5EF4-FFF2-40B4-BE49-F238E27FC236}">
                <a16:creationId xmlns:a16="http://schemas.microsoft.com/office/drawing/2014/main" id="{28CA17DF-2CED-4043-8075-1ACE7868A275}"/>
              </a:ext>
            </a:extLst>
          </p:cNvPr>
          <p:cNvSpPr>
            <a:spLocks noGrp="1"/>
          </p:cNvSpPr>
          <p:nvPr>
            <p:ph type="pic" sz="quarter" idx="18" hasCustomPrompt="1"/>
          </p:nvPr>
        </p:nvSpPr>
        <p:spPr>
          <a:xfrm>
            <a:off x="10757004" y="2700268"/>
            <a:ext cx="1434996" cy="2995965"/>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17" name="Picture Placeholder 2">
            <a:extLst>
              <a:ext uri="{FF2B5EF4-FFF2-40B4-BE49-F238E27FC236}">
                <a16:creationId xmlns:a16="http://schemas.microsoft.com/office/drawing/2014/main" id="{E93CF57D-3782-40CB-A973-8218925D48F7}"/>
              </a:ext>
            </a:extLst>
          </p:cNvPr>
          <p:cNvSpPr>
            <a:spLocks noGrp="1"/>
          </p:cNvSpPr>
          <p:nvPr>
            <p:ph type="pic" sz="quarter" idx="20" hasCustomPrompt="1"/>
          </p:nvPr>
        </p:nvSpPr>
        <p:spPr>
          <a:xfrm>
            <a:off x="7697950" y="2700268"/>
            <a:ext cx="2958030" cy="1458603"/>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47" name="Picture Placeholder 2">
            <a:extLst>
              <a:ext uri="{FF2B5EF4-FFF2-40B4-BE49-F238E27FC236}">
                <a16:creationId xmlns:a16="http://schemas.microsoft.com/office/drawing/2014/main" id="{841F9664-A639-466F-A990-1199D54A9020}"/>
              </a:ext>
            </a:extLst>
          </p:cNvPr>
          <p:cNvSpPr>
            <a:spLocks noGrp="1"/>
          </p:cNvSpPr>
          <p:nvPr>
            <p:ph type="pic" sz="quarter" idx="29" hasCustomPrompt="1"/>
          </p:nvPr>
        </p:nvSpPr>
        <p:spPr>
          <a:xfrm>
            <a:off x="6152515" y="4257152"/>
            <a:ext cx="2981654" cy="1439081"/>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0" name="Picture Placeholder 2">
            <a:extLst>
              <a:ext uri="{FF2B5EF4-FFF2-40B4-BE49-F238E27FC236}">
                <a16:creationId xmlns:a16="http://schemas.microsoft.com/office/drawing/2014/main" id="{F12F8D8E-D4B8-4AEA-BA07-272D0DF9561B}"/>
              </a:ext>
            </a:extLst>
          </p:cNvPr>
          <p:cNvSpPr>
            <a:spLocks noGrp="1"/>
          </p:cNvSpPr>
          <p:nvPr>
            <p:ph type="pic" sz="quarter" idx="32" hasCustomPrompt="1"/>
          </p:nvPr>
        </p:nvSpPr>
        <p:spPr>
          <a:xfrm>
            <a:off x="89" y="2700268"/>
            <a:ext cx="2958030" cy="1458603"/>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2" name="Picture Placeholder 2">
            <a:extLst>
              <a:ext uri="{FF2B5EF4-FFF2-40B4-BE49-F238E27FC236}">
                <a16:creationId xmlns:a16="http://schemas.microsoft.com/office/drawing/2014/main" id="{0099B9EF-421A-4AFC-AE4D-8F986217D653}"/>
              </a:ext>
            </a:extLst>
          </p:cNvPr>
          <p:cNvSpPr>
            <a:spLocks noGrp="1"/>
          </p:cNvSpPr>
          <p:nvPr>
            <p:ph type="pic" sz="quarter" idx="34" hasCustomPrompt="1"/>
          </p:nvPr>
        </p:nvSpPr>
        <p:spPr>
          <a:xfrm>
            <a:off x="1530794" y="4251572"/>
            <a:ext cx="1438751" cy="1444661"/>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3" name="Picture Placeholder 2">
            <a:extLst>
              <a:ext uri="{FF2B5EF4-FFF2-40B4-BE49-F238E27FC236}">
                <a16:creationId xmlns:a16="http://schemas.microsoft.com/office/drawing/2014/main" id="{D99D16D3-C885-4EA3-8C2B-FA3396754F1B}"/>
              </a:ext>
            </a:extLst>
          </p:cNvPr>
          <p:cNvSpPr>
            <a:spLocks noGrp="1"/>
          </p:cNvSpPr>
          <p:nvPr>
            <p:ph type="pic" sz="quarter" idx="17" hasCustomPrompt="1"/>
          </p:nvPr>
        </p:nvSpPr>
        <p:spPr>
          <a:xfrm>
            <a:off x="3061588" y="2700268"/>
            <a:ext cx="2998884" cy="2995965"/>
          </a:xfrm>
          <a:prstGeom prst="rect">
            <a:avLst/>
          </a:prstGeo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4" name="Rectangle 3">
            <a:extLst>
              <a:ext uri="{FF2B5EF4-FFF2-40B4-BE49-F238E27FC236}">
                <a16:creationId xmlns:a16="http://schemas.microsoft.com/office/drawing/2014/main" id="{D489154A-D1A2-4DBF-978E-EA289BDF2E7F}"/>
              </a:ext>
            </a:extLst>
          </p:cNvPr>
          <p:cNvSpPr/>
          <p:nvPr userDrawn="1"/>
        </p:nvSpPr>
        <p:spPr>
          <a:xfrm>
            <a:off x="6149000" y="2700268"/>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800B1E2-3F6B-4513-8D28-68165EC63075}"/>
              </a:ext>
            </a:extLst>
          </p:cNvPr>
          <p:cNvSpPr/>
          <p:nvPr userDrawn="1"/>
        </p:nvSpPr>
        <p:spPr>
          <a:xfrm>
            <a:off x="9220372" y="4251572"/>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D5D2319-A5B0-435A-BAC4-7D50BDFF99A3}"/>
              </a:ext>
            </a:extLst>
          </p:cNvPr>
          <p:cNvSpPr/>
          <p:nvPr userDrawn="1"/>
        </p:nvSpPr>
        <p:spPr>
          <a:xfrm>
            <a:off x="-11498" y="4251572"/>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6802A4-6FB6-40F4-809E-EAD1F5DC0239}"/>
              </a:ext>
            </a:extLst>
          </p:cNvPr>
          <p:cNvSpPr/>
          <p:nvPr userDrawn="1"/>
        </p:nvSpPr>
        <p:spPr>
          <a:xfrm>
            <a:off x="0" y="2535551"/>
            <a:ext cx="12192000" cy="9144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21163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6" y="1614440"/>
            <a:ext cx="6676798" cy="494772"/>
          </a:xfrm>
          <a:prstGeom prst="rect">
            <a:avLst/>
          </a:prstGeom>
        </p:spPr>
        <p:txBody>
          <a:bodyPr/>
          <a:lstStyle>
            <a:lvl1pPr marL="0" indent="0" algn="l">
              <a:buNone/>
              <a:defRPr sz="2800" b="1" spc="50" baseline="0">
                <a:solidFill>
                  <a:schemeClr val="accent1"/>
                </a:solidFill>
                <a:latin typeface="Century Gothic" panose="020B0502020202020204" pitchFamily="34"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6" y="978258"/>
            <a:ext cx="6676798" cy="421861"/>
          </a:xfrm>
          <a:prstGeom prst="rect">
            <a:avLst/>
          </a:prstGeom>
        </p:spPr>
        <p:txBody>
          <a:bodyPr>
            <a:normAutofit/>
          </a:bodyPr>
          <a:lstStyle>
            <a:lvl1pPr marL="0" indent="0" algn="l">
              <a:buNone/>
              <a:defRPr sz="2400" b="1" spc="50" baseline="0">
                <a:solidFill>
                  <a:schemeClr val="tx2">
                    <a:lumMod val="90000"/>
                    <a:lumOff val="10000"/>
                  </a:schemeClr>
                </a:solidFill>
                <a:latin typeface="Century Gothic" panose="020B0502020202020204" pitchFamily="34"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2876364"/>
            <a:ext cx="4173086" cy="421861"/>
          </a:xfrm>
          <a:prstGeom prst="rect">
            <a:avLst/>
          </a:prstGeo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3605" y="5747207"/>
            <a:ext cx="2252482" cy="791512"/>
          </a:xfrm>
          <a:prstGeom prst="rect">
            <a:avLst/>
          </a:prstGeom>
        </p:spPr>
      </p:pic>
      <p:sp>
        <p:nvSpPr>
          <p:cNvPr id="4" name="Picture Placeholder 3">
            <a:extLst>
              <a:ext uri="{FF2B5EF4-FFF2-40B4-BE49-F238E27FC236}">
                <a16:creationId xmlns:a16="http://schemas.microsoft.com/office/drawing/2014/main" id="{08A1092B-BA41-4B3B-9B52-6B082E2468DB}"/>
              </a:ext>
            </a:extLst>
          </p:cNvPr>
          <p:cNvSpPr>
            <a:spLocks noGrp="1"/>
          </p:cNvSpPr>
          <p:nvPr>
            <p:ph type="pic" sz="quarter" idx="17"/>
          </p:nvPr>
        </p:nvSpPr>
        <p:spPr>
          <a:xfrm>
            <a:off x="3816351" y="0"/>
            <a:ext cx="8375650" cy="685800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5364 w 10000"/>
              <a:gd name="connsiteY0" fmla="*/ 0 h 10032"/>
              <a:gd name="connsiteX1" fmla="*/ 10000 w 10000"/>
              <a:gd name="connsiteY1" fmla="*/ 32 h 10032"/>
              <a:gd name="connsiteX2" fmla="*/ 10000 w 10000"/>
              <a:gd name="connsiteY2" fmla="*/ 10032 h 10032"/>
              <a:gd name="connsiteX3" fmla="*/ 0 w 10000"/>
              <a:gd name="connsiteY3" fmla="*/ 10032 h 10032"/>
              <a:gd name="connsiteX4" fmla="*/ 5364 w 10000"/>
              <a:gd name="connsiteY4" fmla="*/ 0 h 10032"/>
              <a:gd name="connsiteX0" fmla="*/ 6810 w 11446"/>
              <a:gd name="connsiteY0" fmla="*/ 0 h 10032"/>
              <a:gd name="connsiteX1" fmla="*/ 11446 w 11446"/>
              <a:gd name="connsiteY1" fmla="*/ 32 h 10032"/>
              <a:gd name="connsiteX2" fmla="*/ 11446 w 11446"/>
              <a:gd name="connsiteY2" fmla="*/ 10032 h 10032"/>
              <a:gd name="connsiteX3" fmla="*/ 0 w 11446"/>
              <a:gd name="connsiteY3" fmla="*/ 10021 h 10032"/>
              <a:gd name="connsiteX4" fmla="*/ 6810 w 11446"/>
              <a:gd name="connsiteY4" fmla="*/ 0 h 10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6" h="10032">
                <a:moveTo>
                  <a:pt x="6810" y="0"/>
                </a:moveTo>
                <a:lnTo>
                  <a:pt x="11446" y="32"/>
                </a:lnTo>
                <a:lnTo>
                  <a:pt x="11446" y="10032"/>
                </a:lnTo>
                <a:lnTo>
                  <a:pt x="0" y="10021"/>
                </a:lnTo>
                <a:lnTo>
                  <a:pt x="6810" y="0"/>
                </a:lnTo>
                <a:close/>
              </a:path>
            </a:pathLst>
          </a:custGeom>
          <a:solidFill>
            <a:schemeClr val="bg2">
              <a:lumMod val="20000"/>
              <a:lumOff val="80000"/>
            </a:schemeClr>
          </a:solidFill>
        </p:spPr>
        <p:txBody>
          <a:bodyPr anchor="ctr" anchorCtr="0"/>
          <a:lstStyle>
            <a:lvl1pPr marL="0" indent="0" algn="r">
              <a:buNone/>
              <a:defRPr/>
            </a:lvl1pPr>
          </a:lstStyle>
          <a:p>
            <a:endParaRPr lang="en-US"/>
          </a:p>
        </p:txBody>
      </p:sp>
      <p:pic>
        <p:nvPicPr>
          <p:cNvPr id="16" name="Content Placeholder 6">
            <a:extLst>
              <a:ext uri="{FF2B5EF4-FFF2-40B4-BE49-F238E27FC236}">
                <a16:creationId xmlns:a16="http://schemas.microsoft.com/office/drawing/2014/main" id="{F8433698-962C-4FE3-A2C1-D5CBB17202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048" y="5402630"/>
            <a:ext cx="2715523" cy="954223"/>
          </a:xfrm>
          <a:prstGeom prst="rect">
            <a:avLst/>
          </a:prstGeom>
        </p:spPr>
      </p:pic>
    </p:spTree>
    <p:extLst>
      <p:ext uri="{BB962C8B-B14F-4D97-AF65-F5344CB8AC3E}">
        <p14:creationId xmlns:p14="http://schemas.microsoft.com/office/powerpoint/2010/main" val="36209013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274320"/>
            <a:ext cx="11275905" cy="457200"/>
          </a:xfrm>
          <a:prstGeom prst="rect">
            <a:avLst/>
          </a:prstGeom>
        </p:spPr>
        <p:txBody>
          <a:bodyPr/>
          <a:lstStyle>
            <a:lvl1pPr>
              <a:defRPr/>
            </a:lvl1pPr>
          </a:lstStyle>
          <a:p>
            <a:r>
              <a:rPr lang="en-US"/>
              <a:t>Slide Title</a:t>
            </a:r>
          </a:p>
        </p:txBody>
      </p:sp>
      <p:sp>
        <p:nvSpPr>
          <p:cNvPr id="3" name="Content Placeholder 2"/>
          <p:cNvSpPr>
            <a:spLocks noGrp="1"/>
          </p:cNvSpPr>
          <p:nvPr>
            <p:ph idx="1"/>
          </p:nvPr>
        </p:nvSpPr>
        <p:spPr>
          <a:xfrm>
            <a:off x="365760" y="1005840"/>
            <a:ext cx="11275907" cy="5039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ACF552-B44E-4F49-A5C4-67B1C0ABF7DE}"/>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286499668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8F72F2-7DB3-529F-B483-EB9F135F0271}"/>
              </a:ext>
            </a:extLst>
          </p:cNvPr>
          <p:cNvSpPr/>
          <p:nvPr userDrawn="1"/>
        </p:nvSpPr>
        <p:spPr>
          <a:xfrm>
            <a:off x="2" y="6400800"/>
            <a:ext cx="12191321" cy="457200"/>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solidFill>
            </a:endParaRPr>
          </a:p>
        </p:txBody>
      </p:sp>
      <p:sp>
        <p:nvSpPr>
          <p:cNvPr id="5" name="Text Placeholder 2">
            <a:extLst>
              <a:ext uri="{FF2B5EF4-FFF2-40B4-BE49-F238E27FC236}">
                <a16:creationId xmlns:a16="http://schemas.microsoft.com/office/drawing/2014/main" id="{AC1DC2D9-FB24-786E-78B7-384CABBF1AA1}"/>
              </a:ext>
            </a:extLst>
          </p:cNvPr>
          <p:cNvSpPr>
            <a:spLocks noGrp="1"/>
          </p:cNvSpPr>
          <p:nvPr>
            <p:ph type="body" sz="quarter" idx="13" hasCustomPrompt="1"/>
          </p:nvPr>
        </p:nvSpPr>
        <p:spPr>
          <a:xfrm>
            <a:off x="1522806" y="6507025"/>
            <a:ext cx="9825133" cy="276099"/>
          </a:xfrm>
          <a:prstGeom prst="rect">
            <a:avLst/>
          </a:prstGeom>
        </p:spPr>
        <p:txBody>
          <a:bodyPr anchor="ctr" anchorCtr="0">
            <a:normAutofit/>
          </a:bodyPr>
          <a:lstStyle>
            <a:lvl1pPr marL="0" indent="0">
              <a:buNone/>
              <a:defRPr sz="1800" b="1">
                <a:solidFill>
                  <a:schemeClr val="tx2">
                    <a:lumMod val="90000"/>
                    <a:lumOff val="10000"/>
                  </a:schemeClr>
                </a:solidFill>
              </a:defRPr>
            </a:lvl1pPr>
          </a:lstStyle>
          <a:p>
            <a:pPr lvl="0"/>
            <a:r>
              <a:rPr lang="en-US"/>
              <a:t>Takeaway Section</a:t>
            </a:r>
          </a:p>
        </p:txBody>
      </p:sp>
      <p:sp>
        <p:nvSpPr>
          <p:cNvPr id="6" name="Pentagon 5">
            <a:extLst>
              <a:ext uri="{FF2B5EF4-FFF2-40B4-BE49-F238E27FC236}">
                <a16:creationId xmlns:a16="http://schemas.microsoft.com/office/drawing/2014/main" id="{6AB738B9-BB91-44C5-69EC-3F12EE1A607E}"/>
              </a:ext>
            </a:extLst>
          </p:cNvPr>
          <p:cNvSpPr/>
          <p:nvPr userDrawn="1"/>
        </p:nvSpPr>
        <p:spPr>
          <a:xfrm>
            <a:off x="0" y="6507025"/>
            <a:ext cx="1379973" cy="27609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t>Takeaway</a:t>
            </a:r>
          </a:p>
        </p:txBody>
      </p:sp>
      <p:sp>
        <p:nvSpPr>
          <p:cNvPr id="2" name="Title 1"/>
          <p:cNvSpPr>
            <a:spLocks noGrp="1"/>
          </p:cNvSpPr>
          <p:nvPr>
            <p:ph type="title" hasCustomPrompt="1"/>
          </p:nvPr>
        </p:nvSpPr>
        <p:spPr>
          <a:xfrm>
            <a:off x="365760" y="274320"/>
            <a:ext cx="11275905" cy="457200"/>
          </a:xfrm>
          <a:prstGeom prst="rect">
            <a:avLst/>
          </a:prstGeom>
        </p:spPr>
        <p:txBody>
          <a:bodyPr/>
          <a:lstStyle>
            <a:lvl1pPr>
              <a:defRPr/>
            </a:lvl1pPr>
          </a:lstStyle>
          <a:p>
            <a:r>
              <a:rPr lang="en-US"/>
              <a:t>Slide Title</a:t>
            </a:r>
          </a:p>
        </p:txBody>
      </p:sp>
      <p:sp>
        <p:nvSpPr>
          <p:cNvPr id="3" name="Content Placeholder 2"/>
          <p:cNvSpPr>
            <a:spLocks noGrp="1"/>
          </p:cNvSpPr>
          <p:nvPr>
            <p:ph idx="1"/>
          </p:nvPr>
        </p:nvSpPr>
        <p:spPr>
          <a:xfrm>
            <a:off x="365760" y="1005840"/>
            <a:ext cx="11275907" cy="5039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5ACF552-B44E-4F49-A5C4-67B1C0ABF7DE}"/>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257774975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274320"/>
            <a:ext cx="11414760" cy="457200"/>
          </a:xfrm>
          <a:prstGeom prst="rect">
            <a:avLst/>
          </a:prstGeom>
        </p:spPr>
        <p:txBody>
          <a:bodyPr/>
          <a:lstStyle>
            <a:lvl1pPr>
              <a:defRPr/>
            </a:lvl1pPr>
          </a:lstStyle>
          <a:p>
            <a:r>
              <a:rPr lang="en-US"/>
              <a:t>Slide Title</a:t>
            </a:r>
          </a:p>
        </p:txBody>
      </p:sp>
      <p:sp>
        <p:nvSpPr>
          <p:cNvPr id="3" name="Content Placeholder 2"/>
          <p:cNvSpPr>
            <a:spLocks noGrp="1"/>
          </p:cNvSpPr>
          <p:nvPr>
            <p:ph sz="half" idx="1"/>
          </p:nvPr>
        </p:nvSpPr>
        <p:spPr>
          <a:xfrm>
            <a:off x="365760" y="1005840"/>
            <a:ext cx="5608320" cy="51473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005840"/>
            <a:ext cx="5608320" cy="51473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387231B-A568-425B-AFFF-BDD9090012B5}"/>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221256156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Takeaw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917B70-AAE6-4C8D-B2C7-C23959E527AD}"/>
              </a:ext>
            </a:extLst>
          </p:cNvPr>
          <p:cNvSpPr/>
          <p:nvPr userDrawn="1"/>
        </p:nvSpPr>
        <p:spPr>
          <a:xfrm>
            <a:off x="2" y="5819362"/>
            <a:ext cx="12191321" cy="1038638"/>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solidFill>
            </a:endParaRP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11418625"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2"/>
            <a:ext cx="11418625" cy="44494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5BB79344-15EE-45D1-9596-8F1EEB45CED7}"/>
              </a:ext>
            </a:extLst>
          </p:cNvPr>
          <p:cNvSpPr>
            <a:spLocks noGrp="1"/>
          </p:cNvSpPr>
          <p:nvPr>
            <p:ph type="body" sz="quarter" idx="13" hasCustomPrompt="1"/>
          </p:nvPr>
        </p:nvSpPr>
        <p:spPr>
          <a:xfrm>
            <a:off x="366186" y="6114845"/>
            <a:ext cx="11157221" cy="447675"/>
          </a:xfrm>
          <a:prstGeom prst="rect">
            <a:avLst/>
          </a:prstGeom>
        </p:spPr>
        <p:txBody>
          <a:bodyPr anchor="ctr" anchorCtr="0">
            <a:normAutofit/>
          </a:bodyPr>
          <a:lstStyle>
            <a:lvl1pPr marL="0" indent="0">
              <a:buNone/>
              <a:defRPr sz="1800" b="1">
                <a:solidFill>
                  <a:schemeClr val="tx2">
                    <a:lumMod val="90000"/>
                    <a:lumOff val="10000"/>
                  </a:schemeClr>
                </a:solidFill>
              </a:defRPr>
            </a:lvl1pPr>
          </a:lstStyle>
          <a:p>
            <a:pPr lvl="0"/>
            <a:r>
              <a:rPr lang="en-US"/>
              <a:t>Takeaway Section</a:t>
            </a:r>
          </a:p>
        </p:txBody>
      </p:sp>
      <p:sp>
        <p:nvSpPr>
          <p:cNvPr id="14" name="Slide Number Placeholder 5">
            <a:extLst>
              <a:ext uri="{FF2B5EF4-FFF2-40B4-BE49-F238E27FC236}">
                <a16:creationId xmlns:a16="http://schemas.microsoft.com/office/drawing/2014/main" id="{3BBE0611-DEF7-4E39-A9DD-6D641B0E226F}"/>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2063468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Two Content and Takeaway">
    <p:spTree>
      <p:nvGrpSpPr>
        <p:cNvPr id="1" name=""/>
        <p:cNvGrpSpPr/>
        <p:nvPr/>
      </p:nvGrpSpPr>
      <p:grpSpPr>
        <a:xfrm>
          <a:off x="0" y="0"/>
          <a:ext cx="0" cy="0"/>
          <a:chOff x="0" y="0"/>
          <a:chExt cx="0" cy="0"/>
        </a:xfrm>
      </p:grpSpPr>
      <p:sp>
        <p:nvSpPr>
          <p:cNvPr id="11" name="Flowchart: Manual Input 9">
            <a:extLst>
              <a:ext uri="{FF2B5EF4-FFF2-40B4-BE49-F238E27FC236}">
                <a16:creationId xmlns:a16="http://schemas.microsoft.com/office/drawing/2014/main" id="{C3942873-D48D-427C-BB12-C74A62254CAA}"/>
              </a:ext>
            </a:extLst>
          </p:cNvPr>
          <p:cNvSpPr/>
          <p:nvPr userDrawn="1"/>
        </p:nvSpPr>
        <p:spPr>
          <a:xfrm rot="5400000" flipV="1">
            <a:off x="6121112" y="787115"/>
            <a:ext cx="6858581" cy="5283194"/>
          </a:xfrm>
          <a:prstGeom prst="rect">
            <a:avLst/>
          </a:prstGeom>
          <a:solidFill>
            <a:srgbClr val="E7F5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6096000"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1"/>
            <a:ext cx="60960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BBE0611-DEF7-4E39-A9DD-6D641B0E226F}"/>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
        <p:nvSpPr>
          <p:cNvPr id="18" name="Text Placeholder 15">
            <a:extLst>
              <a:ext uri="{FF2B5EF4-FFF2-40B4-BE49-F238E27FC236}">
                <a16:creationId xmlns:a16="http://schemas.microsoft.com/office/drawing/2014/main" id="{75923973-8142-4E70-A5A1-C74DC66D27B1}"/>
              </a:ext>
            </a:extLst>
          </p:cNvPr>
          <p:cNvSpPr>
            <a:spLocks noGrp="1"/>
          </p:cNvSpPr>
          <p:nvPr>
            <p:ph type="body" sz="quarter" idx="16" hasCustomPrompt="1"/>
          </p:nvPr>
        </p:nvSpPr>
        <p:spPr>
          <a:xfrm>
            <a:off x="7299965" y="1005840"/>
            <a:ext cx="4260353" cy="5257800"/>
          </a:xfrm>
          <a:prstGeom prst="rect">
            <a:avLst/>
          </a:prstGeom>
        </p:spPr>
        <p:txBody>
          <a:bodyPr/>
          <a:lstStyle>
            <a:lvl1pPr>
              <a:defRPr/>
            </a:lvl1pPr>
          </a:lstStyle>
          <a:p>
            <a:pPr lvl="0"/>
            <a:r>
              <a:rPr lang="en-US"/>
              <a:t>Side Column Text</a:t>
            </a:r>
          </a:p>
          <a:p>
            <a:pPr lvl="1"/>
            <a:r>
              <a:rPr lang="en-US"/>
              <a:t>Second level</a:t>
            </a:r>
          </a:p>
        </p:txBody>
      </p:sp>
    </p:spTree>
    <p:extLst>
      <p:ext uri="{BB962C8B-B14F-4D97-AF65-F5344CB8AC3E}">
        <p14:creationId xmlns:p14="http://schemas.microsoft.com/office/powerpoint/2010/main" val="1614069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Two Content and Takeaway">
    <p:spTree>
      <p:nvGrpSpPr>
        <p:cNvPr id="1" name=""/>
        <p:cNvGrpSpPr/>
        <p:nvPr/>
      </p:nvGrpSpPr>
      <p:grpSpPr>
        <a:xfrm>
          <a:off x="0" y="0"/>
          <a:ext cx="0" cy="0"/>
          <a:chOff x="0" y="0"/>
          <a:chExt cx="0" cy="0"/>
        </a:xfrm>
      </p:grpSpPr>
      <p:sp>
        <p:nvSpPr>
          <p:cNvPr id="11" name="Flowchart: Manual Input 9">
            <a:extLst>
              <a:ext uri="{FF2B5EF4-FFF2-40B4-BE49-F238E27FC236}">
                <a16:creationId xmlns:a16="http://schemas.microsoft.com/office/drawing/2014/main" id="{C3942873-D48D-427C-BB12-C74A62254CAA}"/>
              </a:ext>
            </a:extLst>
          </p:cNvPr>
          <p:cNvSpPr/>
          <p:nvPr userDrawn="1"/>
        </p:nvSpPr>
        <p:spPr>
          <a:xfrm rot="5400000" flipV="1">
            <a:off x="6111419" y="796808"/>
            <a:ext cx="6858581" cy="5263807"/>
          </a:xfrm>
          <a:prstGeom prst="rect">
            <a:avLst/>
          </a:prstGeom>
          <a:solidFill>
            <a:srgbClr val="E7F5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19F6033D-18EF-D64C-64A1-DD1A30BCF661}"/>
              </a:ext>
            </a:extLst>
          </p:cNvPr>
          <p:cNvSpPr/>
          <p:nvPr userDrawn="1"/>
        </p:nvSpPr>
        <p:spPr>
          <a:xfrm>
            <a:off x="2" y="6400800"/>
            <a:ext cx="12191321" cy="457200"/>
          </a:xfrm>
          <a:prstGeom prst="rect">
            <a:avLst/>
          </a:prstGeom>
          <a:solidFill>
            <a:schemeClr val="bg1"/>
          </a:solidFill>
          <a:ln>
            <a:noFill/>
          </a:ln>
          <a:effectLst>
            <a:outerShdw blurRad="2286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2"/>
              </a:solidFill>
            </a:endParaRPr>
          </a:p>
        </p:txBody>
      </p:sp>
      <p:sp>
        <p:nvSpPr>
          <p:cNvPr id="3" name="Text Placeholder 2">
            <a:extLst>
              <a:ext uri="{FF2B5EF4-FFF2-40B4-BE49-F238E27FC236}">
                <a16:creationId xmlns:a16="http://schemas.microsoft.com/office/drawing/2014/main" id="{3DFEDE4B-7E12-8B0B-8D00-039FA0CAABC9}"/>
              </a:ext>
            </a:extLst>
          </p:cNvPr>
          <p:cNvSpPr>
            <a:spLocks noGrp="1"/>
          </p:cNvSpPr>
          <p:nvPr>
            <p:ph type="body" sz="quarter" idx="13" hasCustomPrompt="1"/>
          </p:nvPr>
        </p:nvSpPr>
        <p:spPr>
          <a:xfrm>
            <a:off x="1522806" y="6507025"/>
            <a:ext cx="9825133" cy="276099"/>
          </a:xfrm>
          <a:prstGeom prst="rect">
            <a:avLst/>
          </a:prstGeom>
        </p:spPr>
        <p:txBody>
          <a:bodyPr anchor="ctr" anchorCtr="0">
            <a:normAutofit/>
          </a:bodyPr>
          <a:lstStyle>
            <a:lvl1pPr marL="0" indent="0">
              <a:buNone/>
              <a:defRPr sz="1800" b="1">
                <a:solidFill>
                  <a:schemeClr val="tx2">
                    <a:lumMod val="90000"/>
                    <a:lumOff val="10000"/>
                  </a:schemeClr>
                </a:solidFill>
              </a:defRPr>
            </a:lvl1pPr>
          </a:lstStyle>
          <a:p>
            <a:pPr lvl="0"/>
            <a:r>
              <a:rPr lang="en-US"/>
              <a:t>Takeaway Section</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6096000"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1" y="1005841"/>
            <a:ext cx="6096000" cy="49427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3BBE0611-DEF7-4E39-A9DD-6D641B0E226F}"/>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
        <p:nvSpPr>
          <p:cNvPr id="18" name="Text Placeholder 15">
            <a:extLst>
              <a:ext uri="{FF2B5EF4-FFF2-40B4-BE49-F238E27FC236}">
                <a16:creationId xmlns:a16="http://schemas.microsoft.com/office/drawing/2014/main" id="{75923973-8142-4E70-A5A1-C74DC66D27B1}"/>
              </a:ext>
            </a:extLst>
          </p:cNvPr>
          <p:cNvSpPr>
            <a:spLocks noGrp="1"/>
          </p:cNvSpPr>
          <p:nvPr>
            <p:ph type="body" sz="quarter" idx="16" hasCustomPrompt="1"/>
          </p:nvPr>
        </p:nvSpPr>
        <p:spPr>
          <a:xfrm>
            <a:off x="7299965" y="1005840"/>
            <a:ext cx="4260353" cy="4942784"/>
          </a:xfrm>
          <a:prstGeom prst="rect">
            <a:avLst/>
          </a:prstGeom>
        </p:spPr>
        <p:txBody>
          <a:bodyPr/>
          <a:lstStyle>
            <a:lvl1pPr>
              <a:defRPr/>
            </a:lvl1pPr>
          </a:lstStyle>
          <a:p>
            <a:pPr lvl="0"/>
            <a:r>
              <a:rPr lang="en-US"/>
              <a:t>Side Column Text</a:t>
            </a:r>
          </a:p>
          <a:p>
            <a:pPr lvl="1"/>
            <a:r>
              <a:rPr lang="en-US"/>
              <a:t>Second level</a:t>
            </a:r>
          </a:p>
        </p:txBody>
      </p:sp>
      <p:sp>
        <p:nvSpPr>
          <p:cNvPr id="4" name="Pentagon 3">
            <a:extLst>
              <a:ext uri="{FF2B5EF4-FFF2-40B4-BE49-F238E27FC236}">
                <a16:creationId xmlns:a16="http://schemas.microsoft.com/office/drawing/2014/main" id="{813E9551-B121-35E4-0634-F34EC3767CDF}"/>
              </a:ext>
            </a:extLst>
          </p:cNvPr>
          <p:cNvSpPr/>
          <p:nvPr userDrawn="1"/>
        </p:nvSpPr>
        <p:spPr>
          <a:xfrm>
            <a:off x="0" y="6507025"/>
            <a:ext cx="1379973" cy="27609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a:t>Takeaway</a:t>
            </a:r>
          </a:p>
        </p:txBody>
      </p:sp>
    </p:spTree>
    <p:extLst>
      <p:ext uri="{BB962C8B-B14F-4D97-AF65-F5344CB8AC3E}">
        <p14:creationId xmlns:p14="http://schemas.microsoft.com/office/powerpoint/2010/main" val="2203348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Content and Takeaway BG">
    <p:spTree>
      <p:nvGrpSpPr>
        <p:cNvPr id="1" name=""/>
        <p:cNvGrpSpPr/>
        <p:nvPr/>
      </p:nvGrpSpPr>
      <p:grpSpPr>
        <a:xfrm>
          <a:off x="0" y="0"/>
          <a:ext cx="0" cy="0"/>
          <a:chOff x="0" y="0"/>
          <a:chExt cx="0" cy="0"/>
        </a:xfrm>
      </p:grpSpPr>
      <p:sp>
        <p:nvSpPr>
          <p:cNvPr id="2" name="Flowchart: Manual Input 9">
            <a:extLst>
              <a:ext uri="{FF2B5EF4-FFF2-40B4-BE49-F238E27FC236}">
                <a16:creationId xmlns:a16="http://schemas.microsoft.com/office/drawing/2014/main" id="{CC6CA82A-0D38-769F-B2FC-C5034E9CDC56}"/>
              </a:ext>
            </a:extLst>
          </p:cNvPr>
          <p:cNvSpPr/>
          <p:nvPr userDrawn="1"/>
        </p:nvSpPr>
        <p:spPr>
          <a:xfrm rot="5400000" flipV="1">
            <a:off x="6736279" y="1409076"/>
            <a:ext cx="6858580" cy="4039273"/>
          </a:xfrm>
          <a:prstGeom prst="rect">
            <a:avLst/>
          </a:prstGeom>
          <a:solidFill>
            <a:srgbClr val="E7F5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15">
            <a:extLst>
              <a:ext uri="{FF2B5EF4-FFF2-40B4-BE49-F238E27FC236}">
                <a16:creationId xmlns:a16="http://schemas.microsoft.com/office/drawing/2014/main" id="{F73CAE18-E09E-6F94-0C31-A28BA24DFEEF}"/>
              </a:ext>
            </a:extLst>
          </p:cNvPr>
          <p:cNvSpPr>
            <a:spLocks noGrp="1"/>
          </p:cNvSpPr>
          <p:nvPr>
            <p:ph type="body" sz="quarter" idx="16" hasCustomPrompt="1"/>
          </p:nvPr>
        </p:nvSpPr>
        <p:spPr>
          <a:xfrm>
            <a:off x="8814392" y="992003"/>
            <a:ext cx="3200401" cy="5469428"/>
          </a:xfrm>
          <a:prstGeom prst="rect">
            <a:avLst/>
          </a:prstGeom>
        </p:spPr>
        <p:txBody>
          <a:bodyPr/>
          <a:lstStyle>
            <a:lvl1pPr>
              <a:defRPr/>
            </a:lvl1pPr>
          </a:lstStyle>
          <a:p>
            <a:pPr lvl="0"/>
            <a:r>
              <a:rPr lang="en-US"/>
              <a:t>Side Column Text</a:t>
            </a:r>
          </a:p>
          <a:p>
            <a:pPr lvl="1"/>
            <a:r>
              <a:rPr lang="en-US"/>
              <a:t>Second level</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1" y="274320"/>
            <a:ext cx="7959239"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2" y="1005841"/>
            <a:ext cx="7959239" cy="545559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6E12CCD9-B4A7-4A4B-A84F-09EFF6ECAE33}"/>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4221113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Content and Takeaway BG">
    <p:spTree>
      <p:nvGrpSpPr>
        <p:cNvPr id="1" name=""/>
        <p:cNvGrpSpPr/>
        <p:nvPr/>
      </p:nvGrpSpPr>
      <p:grpSpPr>
        <a:xfrm>
          <a:off x="0" y="0"/>
          <a:ext cx="0" cy="0"/>
          <a:chOff x="0" y="0"/>
          <a:chExt cx="0" cy="0"/>
        </a:xfrm>
      </p:grpSpPr>
      <p:sp>
        <p:nvSpPr>
          <p:cNvPr id="2" name="Flowchart: Manual Input 9">
            <a:extLst>
              <a:ext uri="{FF2B5EF4-FFF2-40B4-BE49-F238E27FC236}">
                <a16:creationId xmlns:a16="http://schemas.microsoft.com/office/drawing/2014/main" id="{CC6CA82A-0D38-769F-B2FC-C5034E9CDC56}"/>
              </a:ext>
            </a:extLst>
          </p:cNvPr>
          <p:cNvSpPr/>
          <p:nvPr userDrawn="1"/>
        </p:nvSpPr>
        <p:spPr>
          <a:xfrm rot="5400000" flipV="1">
            <a:off x="4511435" y="-815775"/>
            <a:ext cx="3162345" cy="12185207"/>
          </a:xfrm>
          <a:prstGeom prst="rect">
            <a:avLst/>
          </a:prstGeom>
          <a:solidFill>
            <a:srgbClr val="E7F5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15">
            <a:extLst>
              <a:ext uri="{FF2B5EF4-FFF2-40B4-BE49-F238E27FC236}">
                <a16:creationId xmlns:a16="http://schemas.microsoft.com/office/drawing/2014/main" id="{F73CAE18-E09E-6F94-0C31-A28BA24DFEEF}"/>
              </a:ext>
            </a:extLst>
          </p:cNvPr>
          <p:cNvSpPr>
            <a:spLocks noGrp="1"/>
          </p:cNvSpPr>
          <p:nvPr>
            <p:ph type="body" sz="quarter" idx="16" hasCustomPrompt="1"/>
          </p:nvPr>
        </p:nvSpPr>
        <p:spPr>
          <a:xfrm>
            <a:off x="365760" y="3695655"/>
            <a:ext cx="11649032" cy="2256971"/>
          </a:xfrm>
          <a:prstGeom prst="rect">
            <a:avLst/>
          </a:prstGeom>
        </p:spPr>
        <p:txBody>
          <a:bodyPr/>
          <a:lstStyle>
            <a:lvl1pPr>
              <a:defRPr/>
            </a:lvl1pPr>
          </a:lstStyle>
          <a:p>
            <a:pPr lvl="0"/>
            <a:r>
              <a:rPr lang="en-US"/>
              <a:t>Side Column Text</a:t>
            </a:r>
          </a:p>
          <a:p>
            <a:pPr lvl="1"/>
            <a:r>
              <a:rPr lang="en-US"/>
              <a:t>Second level</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1" y="274320"/>
            <a:ext cx="7959239"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2" y="1005841"/>
            <a:ext cx="11649031" cy="191061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6E12CCD9-B4A7-4A4B-A84F-09EFF6ECAE33}"/>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1412005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BDFD326-5309-4166-91E3-6B26C60A7B38}"/>
              </a:ext>
            </a:extLst>
          </p:cNvPr>
          <p:cNvSpPr/>
          <p:nvPr userDrawn="1"/>
        </p:nvSpPr>
        <p:spPr>
          <a:xfrm>
            <a:off x="0" y="5914571"/>
            <a:ext cx="12192000" cy="943429"/>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14FCE6-4D28-42CD-A585-7FA145D7F2E4}"/>
              </a:ext>
            </a:extLst>
          </p:cNvPr>
          <p:cNvSpPr/>
          <p:nvPr userDrawn="1"/>
        </p:nvSpPr>
        <p:spPr>
          <a:xfrm>
            <a:off x="0" y="5791200"/>
            <a:ext cx="12192000" cy="1233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9">
            <a:extLst>
              <a:ext uri="{FF2B5EF4-FFF2-40B4-BE49-F238E27FC236}">
                <a16:creationId xmlns:a16="http://schemas.microsoft.com/office/drawing/2014/main" id="{91BEF42D-CF6D-443B-9E70-6FB896763193}"/>
              </a:ext>
            </a:extLst>
          </p:cNvPr>
          <p:cNvSpPr>
            <a:spLocks noGrp="1"/>
          </p:cNvSpPr>
          <p:nvPr>
            <p:ph type="body" sz="quarter" idx="14" hasCustomPrompt="1"/>
          </p:nvPr>
        </p:nvSpPr>
        <p:spPr>
          <a:xfrm>
            <a:off x="529545" y="1101962"/>
            <a:ext cx="7343775" cy="494772"/>
          </a:xfrm>
        </p:spPr>
        <p:txBody>
          <a:bodyPr/>
          <a:lstStyle>
            <a:lvl1pPr marL="0" indent="0" algn="l">
              <a:buNone/>
              <a:defRPr sz="2400" b="1" spc="50" baseline="0">
                <a:solidFill>
                  <a:schemeClr val="accent1"/>
                </a:solidFill>
                <a:latin typeface="Century Gothic" panose="020B0502020202020204" pitchFamily="34" charset="0"/>
              </a:defRPr>
            </a:lvl1pPr>
          </a:lstStyle>
          <a:p>
            <a:pPr lvl="0"/>
            <a:r>
              <a:rPr lang="en-US"/>
              <a:t>Presentation Title</a:t>
            </a:r>
          </a:p>
        </p:txBody>
      </p:sp>
      <p:sp>
        <p:nvSpPr>
          <p:cNvPr id="12" name="Text Placeholder 19">
            <a:extLst>
              <a:ext uri="{FF2B5EF4-FFF2-40B4-BE49-F238E27FC236}">
                <a16:creationId xmlns:a16="http://schemas.microsoft.com/office/drawing/2014/main" id="{55D4663A-94F8-45F5-A367-FFCC8D706038}"/>
              </a:ext>
            </a:extLst>
          </p:cNvPr>
          <p:cNvSpPr>
            <a:spLocks noGrp="1"/>
          </p:cNvSpPr>
          <p:nvPr>
            <p:ph type="body" sz="quarter" idx="15"/>
          </p:nvPr>
        </p:nvSpPr>
        <p:spPr>
          <a:xfrm>
            <a:off x="529544" y="467510"/>
            <a:ext cx="7343775" cy="421861"/>
          </a:xfrm>
        </p:spPr>
        <p:txBody>
          <a:bodyPr>
            <a:normAutofit/>
          </a:bodyPr>
          <a:lstStyle>
            <a:lvl1pPr marL="0" indent="0" algn="l">
              <a:buNone/>
              <a:defRPr sz="2200" b="1" spc="50" baseline="0">
                <a:solidFill>
                  <a:schemeClr val="tx2">
                    <a:lumMod val="90000"/>
                    <a:lumOff val="10000"/>
                  </a:schemeClr>
                </a:solidFill>
                <a:latin typeface="Century Gothic" panose="020B0502020202020204" pitchFamily="34" charset="0"/>
              </a:defRPr>
            </a:lvl1pPr>
          </a:lstStyle>
          <a:p>
            <a:pPr lvl="0"/>
            <a:endParaRPr lang="en-US"/>
          </a:p>
        </p:txBody>
      </p:sp>
      <p:sp>
        <p:nvSpPr>
          <p:cNvPr id="13" name="Text Placeholder 19">
            <a:extLst>
              <a:ext uri="{FF2B5EF4-FFF2-40B4-BE49-F238E27FC236}">
                <a16:creationId xmlns:a16="http://schemas.microsoft.com/office/drawing/2014/main" id="{2EB5E9AB-65D5-4A9E-94A0-E6F447D175C8}"/>
              </a:ext>
            </a:extLst>
          </p:cNvPr>
          <p:cNvSpPr>
            <a:spLocks noGrp="1"/>
          </p:cNvSpPr>
          <p:nvPr>
            <p:ph type="body" sz="quarter" idx="16" hasCustomPrompt="1"/>
          </p:nvPr>
        </p:nvSpPr>
        <p:spPr>
          <a:xfrm>
            <a:off x="529544" y="1727435"/>
            <a:ext cx="4173086" cy="421861"/>
          </a:xfrm>
        </p:spPr>
        <p:txBody>
          <a:bodyPr/>
          <a:lstStyle>
            <a:lvl1pPr marL="0" indent="0" algn="l">
              <a:buNone/>
              <a:defRPr sz="1800" b="0" spc="50" baseline="0">
                <a:solidFill>
                  <a:schemeClr val="bg2"/>
                </a:solidFill>
                <a:latin typeface="+mn-lt"/>
              </a:defRPr>
            </a:lvl1pPr>
          </a:lstStyle>
          <a:p>
            <a:pPr lvl="0"/>
            <a:r>
              <a:rPr lang="en-US"/>
              <a:t>Date</a:t>
            </a:r>
          </a:p>
        </p:txBody>
      </p:sp>
      <p:pic>
        <p:nvPicPr>
          <p:cNvPr id="14" name="Picture 13">
            <a:extLst>
              <a:ext uri="{FF2B5EF4-FFF2-40B4-BE49-F238E27FC236}">
                <a16:creationId xmlns:a16="http://schemas.microsoft.com/office/drawing/2014/main" id="{CCB556EC-1850-42E9-8380-8B5FB1F7C4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5356" y="5990529"/>
            <a:ext cx="2252482" cy="791512"/>
          </a:xfrm>
          <a:prstGeom prst="rect">
            <a:avLst/>
          </a:prstGeom>
        </p:spPr>
      </p:pic>
      <p:sp>
        <p:nvSpPr>
          <p:cNvPr id="10" name="Picture Placeholder 2">
            <a:extLst>
              <a:ext uri="{FF2B5EF4-FFF2-40B4-BE49-F238E27FC236}">
                <a16:creationId xmlns:a16="http://schemas.microsoft.com/office/drawing/2014/main" id="{28CA17DF-2CED-4043-8075-1ACE7868A275}"/>
              </a:ext>
            </a:extLst>
          </p:cNvPr>
          <p:cNvSpPr>
            <a:spLocks noGrp="1"/>
          </p:cNvSpPr>
          <p:nvPr>
            <p:ph type="pic" sz="quarter" idx="18" hasCustomPrompt="1"/>
          </p:nvPr>
        </p:nvSpPr>
        <p:spPr>
          <a:xfrm>
            <a:off x="10757004" y="2700268"/>
            <a:ext cx="1434996" cy="2995965"/>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17" name="Picture Placeholder 2">
            <a:extLst>
              <a:ext uri="{FF2B5EF4-FFF2-40B4-BE49-F238E27FC236}">
                <a16:creationId xmlns:a16="http://schemas.microsoft.com/office/drawing/2014/main" id="{E93CF57D-3782-40CB-A973-8218925D48F7}"/>
              </a:ext>
            </a:extLst>
          </p:cNvPr>
          <p:cNvSpPr>
            <a:spLocks noGrp="1"/>
          </p:cNvSpPr>
          <p:nvPr>
            <p:ph type="pic" sz="quarter" idx="20" hasCustomPrompt="1"/>
          </p:nvPr>
        </p:nvSpPr>
        <p:spPr>
          <a:xfrm>
            <a:off x="7697950" y="2700268"/>
            <a:ext cx="2958030" cy="1458603"/>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47" name="Picture Placeholder 2">
            <a:extLst>
              <a:ext uri="{FF2B5EF4-FFF2-40B4-BE49-F238E27FC236}">
                <a16:creationId xmlns:a16="http://schemas.microsoft.com/office/drawing/2014/main" id="{841F9664-A639-466F-A990-1199D54A9020}"/>
              </a:ext>
            </a:extLst>
          </p:cNvPr>
          <p:cNvSpPr>
            <a:spLocks noGrp="1"/>
          </p:cNvSpPr>
          <p:nvPr>
            <p:ph type="pic" sz="quarter" idx="29" hasCustomPrompt="1"/>
          </p:nvPr>
        </p:nvSpPr>
        <p:spPr>
          <a:xfrm>
            <a:off x="6152515" y="4257152"/>
            <a:ext cx="2981654" cy="1439081"/>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0" name="Picture Placeholder 2">
            <a:extLst>
              <a:ext uri="{FF2B5EF4-FFF2-40B4-BE49-F238E27FC236}">
                <a16:creationId xmlns:a16="http://schemas.microsoft.com/office/drawing/2014/main" id="{F12F8D8E-D4B8-4AEA-BA07-272D0DF9561B}"/>
              </a:ext>
            </a:extLst>
          </p:cNvPr>
          <p:cNvSpPr>
            <a:spLocks noGrp="1"/>
          </p:cNvSpPr>
          <p:nvPr>
            <p:ph type="pic" sz="quarter" idx="32" hasCustomPrompt="1"/>
          </p:nvPr>
        </p:nvSpPr>
        <p:spPr>
          <a:xfrm>
            <a:off x="89" y="2700268"/>
            <a:ext cx="2958030" cy="1458603"/>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2" name="Picture Placeholder 2">
            <a:extLst>
              <a:ext uri="{FF2B5EF4-FFF2-40B4-BE49-F238E27FC236}">
                <a16:creationId xmlns:a16="http://schemas.microsoft.com/office/drawing/2014/main" id="{0099B9EF-421A-4AFC-AE4D-8F986217D653}"/>
              </a:ext>
            </a:extLst>
          </p:cNvPr>
          <p:cNvSpPr>
            <a:spLocks noGrp="1"/>
          </p:cNvSpPr>
          <p:nvPr>
            <p:ph type="pic" sz="quarter" idx="34" hasCustomPrompt="1"/>
          </p:nvPr>
        </p:nvSpPr>
        <p:spPr>
          <a:xfrm>
            <a:off x="1530794" y="4251572"/>
            <a:ext cx="1438751" cy="1444661"/>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53" name="Picture Placeholder 2">
            <a:extLst>
              <a:ext uri="{FF2B5EF4-FFF2-40B4-BE49-F238E27FC236}">
                <a16:creationId xmlns:a16="http://schemas.microsoft.com/office/drawing/2014/main" id="{D99D16D3-C885-4EA3-8C2B-FA3396754F1B}"/>
              </a:ext>
            </a:extLst>
          </p:cNvPr>
          <p:cNvSpPr>
            <a:spLocks noGrp="1"/>
          </p:cNvSpPr>
          <p:nvPr>
            <p:ph type="pic" sz="quarter" idx="17" hasCustomPrompt="1"/>
          </p:nvPr>
        </p:nvSpPr>
        <p:spPr>
          <a:xfrm>
            <a:off x="3061588" y="2700268"/>
            <a:ext cx="2998884" cy="2995965"/>
          </a:xfrm>
          <a:solidFill>
            <a:schemeClr val="bg2">
              <a:lumMod val="20000"/>
              <a:lumOff val="80000"/>
            </a:schemeClr>
          </a:solidFill>
        </p:spPr>
        <p:txBody>
          <a:bodyPr anchor="ctr" anchorCtr="0"/>
          <a:lstStyle>
            <a:lvl1pPr marL="0" indent="0" algn="ctr">
              <a:buNone/>
              <a:defRPr/>
            </a:lvl1pPr>
          </a:lstStyle>
          <a:p>
            <a:r>
              <a:rPr lang="en-US"/>
              <a:t>Click Icon to Add Picture</a:t>
            </a:r>
          </a:p>
        </p:txBody>
      </p:sp>
      <p:sp>
        <p:nvSpPr>
          <p:cNvPr id="4" name="Rectangle 3">
            <a:extLst>
              <a:ext uri="{FF2B5EF4-FFF2-40B4-BE49-F238E27FC236}">
                <a16:creationId xmlns:a16="http://schemas.microsoft.com/office/drawing/2014/main" id="{D489154A-D1A2-4DBF-978E-EA289BDF2E7F}"/>
              </a:ext>
            </a:extLst>
          </p:cNvPr>
          <p:cNvSpPr/>
          <p:nvPr userDrawn="1"/>
        </p:nvSpPr>
        <p:spPr>
          <a:xfrm>
            <a:off x="6149000" y="2700268"/>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800B1E2-3F6B-4513-8D28-68165EC63075}"/>
              </a:ext>
            </a:extLst>
          </p:cNvPr>
          <p:cNvSpPr/>
          <p:nvPr userDrawn="1"/>
        </p:nvSpPr>
        <p:spPr>
          <a:xfrm>
            <a:off x="9220372" y="4251572"/>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BD5D2319-A5B0-435A-BAC4-7D50BDFF99A3}"/>
              </a:ext>
            </a:extLst>
          </p:cNvPr>
          <p:cNvSpPr/>
          <p:nvPr userDrawn="1"/>
        </p:nvSpPr>
        <p:spPr>
          <a:xfrm>
            <a:off x="-11498" y="4251572"/>
            <a:ext cx="1435608" cy="14447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6802A4-6FB6-40F4-809E-EAD1F5DC0239}"/>
              </a:ext>
            </a:extLst>
          </p:cNvPr>
          <p:cNvSpPr/>
          <p:nvPr userDrawn="1"/>
        </p:nvSpPr>
        <p:spPr>
          <a:xfrm>
            <a:off x="0" y="2535551"/>
            <a:ext cx="12192000" cy="9144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26936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21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2" name="Picture 1" descr="A close-up of a blue water splash&#10;&#10;Description automatically generated">
            <a:extLst>
              <a:ext uri="{FF2B5EF4-FFF2-40B4-BE49-F238E27FC236}">
                <a16:creationId xmlns:a16="http://schemas.microsoft.com/office/drawing/2014/main" id="{8488B64B-AEDB-8E86-7D9E-3F44BAC15B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1273" b="7178"/>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C478AB5-C559-4A47-965B-D6DBC87FA396}"/>
              </a:ext>
            </a:extLst>
          </p:cNvPr>
          <p:cNvSpPr/>
          <p:nvPr userDrawn="1"/>
        </p:nvSpPr>
        <p:spPr>
          <a:xfrm>
            <a:off x="0" y="-1"/>
            <a:ext cx="12192001" cy="6858001"/>
          </a:xfrm>
          <a:prstGeom prst="rect">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lowchart: Manual Input 6" descr="##">
            <a:extLst>
              <a:ext uri="{FF2B5EF4-FFF2-40B4-BE49-F238E27FC236}">
                <a16:creationId xmlns:a16="http://schemas.microsoft.com/office/drawing/2014/main" id="{DDF63BB3-7310-4C0F-B3EE-53565AB3757C}"/>
              </a:ext>
            </a:extLst>
          </p:cNvPr>
          <p:cNvSpPr/>
          <p:nvPr userDrawn="1"/>
        </p:nvSpPr>
        <p:spPr>
          <a:xfrm rot="5400000">
            <a:off x="132106" y="-132106"/>
            <a:ext cx="6858001" cy="7122213"/>
          </a:xfrm>
          <a:prstGeom prst="flowChartManualInput">
            <a:avLst/>
          </a:prstGeom>
          <a:solidFill>
            <a:schemeClr val="accent1">
              <a:alpha val="81000"/>
            </a:schemeClr>
          </a:solidFill>
          <a:ln>
            <a:noFill/>
          </a:ln>
          <a:effectLst>
            <a:outerShdw blurRad="1270000" dist="38100" dir="81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12">
            <a:extLst>
              <a:ext uri="{FF2B5EF4-FFF2-40B4-BE49-F238E27FC236}">
                <a16:creationId xmlns:a16="http://schemas.microsoft.com/office/drawing/2014/main" id="{48AB92AB-8EF1-4DBE-A0E9-1B1F5F48C0C9}"/>
              </a:ext>
            </a:extLst>
          </p:cNvPr>
          <p:cNvSpPr>
            <a:spLocks noGrp="1"/>
          </p:cNvSpPr>
          <p:nvPr>
            <p:ph type="body" sz="quarter" idx="12" hasCustomPrompt="1"/>
          </p:nvPr>
        </p:nvSpPr>
        <p:spPr>
          <a:xfrm>
            <a:off x="2192867" y="2905833"/>
            <a:ext cx="7721600" cy="641350"/>
          </a:xfrm>
          <a:prstGeom prst="rect">
            <a:avLst/>
          </a:prstGeom>
        </p:spPr>
        <p:txBody>
          <a:bodyPr>
            <a:normAutofit/>
          </a:bodyPr>
          <a:lstStyle>
            <a:lvl1pPr marL="0" indent="0" algn="ctr">
              <a:buNone/>
              <a:defRPr lang="en-US" sz="2400" b="1" kern="1200" spc="75" dirty="0" smtClean="0">
                <a:solidFill>
                  <a:schemeClr val="bg1"/>
                </a:solidFill>
                <a:latin typeface="Calibri" panose="020F0502020204030204" pitchFamily="34" charset="0"/>
                <a:ea typeface="+mn-ea"/>
                <a:cs typeface="Calibri" panose="020F0502020204030204" pitchFamily="34" charset="0"/>
              </a:defRPr>
            </a:lvl1pPr>
          </a:lstStyle>
          <a:p>
            <a:pPr lvl="0"/>
            <a:r>
              <a:rPr lang="en-US"/>
              <a:t>Transition Slide</a:t>
            </a:r>
          </a:p>
        </p:txBody>
      </p:sp>
    </p:spTree>
    <p:extLst>
      <p:ext uri="{BB962C8B-B14F-4D97-AF65-F5344CB8AC3E}">
        <p14:creationId xmlns:p14="http://schemas.microsoft.com/office/powerpoint/2010/main" val="60006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6ED4447-7933-43E9-955E-B11A087CB54F}"/>
              </a:ext>
            </a:extLst>
          </p:cNvPr>
          <p:cNvSpPr>
            <a:spLocks noGrp="1"/>
          </p:cNvSpPr>
          <p:nvPr>
            <p:ph type="title" hasCustomPrompt="1"/>
          </p:nvPr>
        </p:nvSpPr>
        <p:spPr>
          <a:xfrm>
            <a:off x="365760" y="240610"/>
            <a:ext cx="11424549" cy="499108"/>
          </a:xfrm>
          <a:prstGeom prst="rect">
            <a:avLst/>
          </a:prstGeom>
        </p:spPr>
        <p:txBody>
          <a:bodyPr vert="horz" lIns="91440" tIns="45720" rIns="91440" bIns="45720" rtlCol="0" anchor="ctr">
            <a:normAutofit/>
          </a:bodyPr>
          <a:lstStyle>
            <a:lvl1pPr>
              <a:defRPr/>
            </a:lvl1pPr>
          </a:lstStyle>
          <a:p>
            <a:r>
              <a:rPr lang="en-US"/>
              <a:t>Slide Title</a:t>
            </a:r>
          </a:p>
        </p:txBody>
      </p:sp>
      <p:sp>
        <p:nvSpPr>
          <p:cNvPr id="9" name="Text Placeholder 2">
            <a:extLst>
              <a:ext uri="{FF2B5EF4-FFF2-40B4-BE49-F238E27FC236}">
                <a16:creationId xmlns:a16="http://schemas.microsoft.com/office/drawing/2014/main" id="{FD166776-D341-4465-B811-27D84C22A813}"/>
              </a:ext>
            </a:extLst>
          </p:cNvPr>
          <p:cNvSpPr>
            <a:spLocks noGrp="1"/>
          </p:cNvSpPr>
          <p:nvPr>
            <p:ph idx="1" hasCustomPrompt="1"/>
          </p:nvPr>
        </p:nvSpPr>
        <p:spPr>
          <a:xfrm>
            <a:off x="365760" y="1005840"/>
            <a:ext cx="11424549" cy="525946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D0F9B97-E275-4A0A-9480-6D3814D667AF}"/>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351850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65760" y="1005839"/>
            <a:ext cx="5394960" cy="525381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75173" y="1005839"/>
            <a:ext cx="5394960" cy="5253811"/>
          </a:xfrm>
          <a:prstGeom prst="rect">
            <a:avLst/>
          </a:prstGeo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64DA2E0C-8E8F-47C4-989B-9AE50C26C56D}"/>
              </a:ext>
            </a:extLst>
          </p:cNvPr>
          <p:cNvSpPr>
            <a:spLocks noGrp="1"/>
          </p:cNvSpPr>
          <p:nvPr>
            <p:ph type="title" hasCustomPrompt="1"/>
          </p:nvPr>
        </p:nvSpPr>
        <p:spPr>
          <a:xfrm>
            <a:off x="365760" y="240610"/>
            <a:ext cx="11204373" cy="499108"/>
          </a:xfrm>
          <a:prstGeom prst="rect">
            <a:avLst/>
          </a:prstGeom>
        </p:spPr>
        <p:txBody>
          <a:bodyPr vert="horz" lIns="91440" tIns="45720" rIns="91440" bIns="45720" rtlCol="0" anchor="ctr">
            <a:normAutofit/>
          </a:bodyPr>
          <a:lstStyle>
            <a:lvl1pPr>
              <a:defRPr/>
            </a:lvl1pPr>
          </a:lstStyle>
          <a:p>
            <a:r>
              <a:rPr lang="en-US"/>
              <a:t>Slide Title</a:t>
            </a:r>
          </a:p>
        </p:txBody>
      </p:sp>
      <p:sp>
        <p:nvSpPr>
          <p:cNvPr id="11" name="Slide Number Placeholder 5">
            <a:extLst>
              <a:ext uri="{FF2B5EF4-FFF2-40B4-BE49-F238E27FC236}">
                <a16:creationId xmlns:a16="http://schemas.microsoft.com/office/drawing/2014/main" id="{2EA437EB-C277-4F5D-9130-34C08F2F382E}"/>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98434208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832AB0-5F1F-6046-B9B5-4EA5691232CF}"/>
              </a:ext>
            </a:extLst>
          </p:cNvPr>
          <p:cNvSpPr/>
          <p:nvPr userDrawn="1"/>
        </p:nvSpPr>
        <p:spPr>
          <a:xfrm>
            <a:off x="1" y="6236100"/>
            <a:ext cx="12191321" cy="621900"/>
          </a:xfrm>
          <a:prstGeom prst="rect">
            <a:avLst/>
          </a:prstGeom>
          <a:solidFill>
            <a:schemeClr val="bg1"/>
          </a:solidFill>
          <a:ln>
            <a:noFill/>
          </a:ln>
          <a:effectLst>
            <a:outerShdw blurRad="2286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7" name="Text Placeholder 2">
            <a:extLst>
              <a:ext uri="{FF2B5EF4-FFF2-40B4-BE49-F238E27FC236}">
                <a16:creationId xmlns:a16="http://schemas.microsoft.com/office/drawing/2014/main" id="{10646C17-C7A2-5047-855A-69FFFA9C966C}"/>
              </a:ext>
            </a:extLst>
          </p:cNvPr>
          <p:cNvSpPr>
            <a:spLocks noGrp="1"/>
          </p:cNvSpPr>
          <p:nvPr>
            <p:ph type="body" sz="quarter" idx="13" hasCustomPrompt="1"/>
          </p:nvPr>
        </p:nvSpPr>
        <p:spPr>
          <a:xfrm>
            <a:off x="1249680" y="6425932"/>
            <a:ext cx="8666480" cy="255466"/>
          </a:xfrm>
          <a:prstGeom prst="rect">
            <a:avLst/>
          </a:prstGeom>
        </p:spPr>
        <p:txBody>
          <a:bodyPr anchor="ctr" anchorCtr="0">
            <a:noAutofit/>
          </a:bodyPr>
          <a:lstStyle>
            <a:lvl1pPr marL="0" indent="0">
              <a:buNone/>
              <a:defRPr sz="1800" b="1">
                <a:solidFill>
                  <a:schemeClr val="tx2">
                    <a:lumMod val="90000"/>
                    <a:lumOff val="10000"/>
                  </a:schemeClr>
                </a:solidFill>
              </a:defRPr>
            </a:lvl1pPr>
          </a:lstStyle>
          <a:p>
            <a:pPr lvl="0"/>
            <a:r>
              <a:rPr lang="en-US"/>
              <a:t>Takeaway Section</a:t>
            </a:r>
          </a:p>
        </p:txBody>
      </p:sp>
      <p:sp>
        <p:nvSpPr>
          <p:cNvPr id="10" name="Arrow: Pentagon 13">
            <a:extLst>
              <a:ext uri="{FF2B5EF4-FFF2-40B4-BE49-F238E27FC236}">
                <a16:creationId xmlns:a16="http://schemas.microsoft.com/office/drawing/2014/main" id="{09B425F9-72E7-AC40-A9F7-A2B4E7584531}"/>
              </a:ext>
            </a:extLst>
          </p:cNvPr>
          <p:cNvSpPr/>
          <p:nvPr userDrawn="1"/>
        </p:nvSpPr>
        <p:spPr>
          <a:xfrm>
            <a:off x="0" y="6425932"/>
            <a:ext cx="1200912" cy="255466"/>
          </a:xfrm>
          <a:prstGeom prst="homePlate">
            <a:avLst>
              <a:gd name="adj" fmla="val 489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a:t>TAKEAWAY</a:t>
            </a:r>
          </a:p>
        </p:txBody>
      </p:sp>
      <p:sp>
        <p:nvSpPr>
          <p:cNvPr id="8" name="Title Placeholder 1">
            <a:extLst>
              <a:ext uri="{FF2B5EF4-FFF2-40B4-BE49-F238E27FC236}">
                <a16:creationId xmlns:a16="http://schemas.microsoft.com/office/drawing/2014/main" id="{76ED4447-7933-43E9-955E-B11A087CB54F}"/>
              </a:ext>
            </a:extLst>
          </p:cNvPr>
          <p:cNvSpPr>
            <a:spLocks noGrp="1"/>
          </p:cNvSpPr>
          <p:nvPr>
            <p:ph type="title" hasCustomPrompt="1"/>
          </p:nvPr>
        </p:nvSpPr>
        <p:spPr>
          <a:xfrm>
            <a:off x="365760" y="240610"/>
            <a:ext cx="11424549" cy="499108"/>
          </a:xfrm>
          <a:prstGeom prst="rect">
            <a:avLst/>
          </a:prstGeom>
        </p:spPr>
        <p:txBody>
          <a:bodyPr vert="horz" lIns="91440" tIns="45720" rIns="91440" bIns="45720" rtlCol="0" anchor="ctr">
            <a:normAutofit/>
          </a:bodyPr>
          <a:lstStyle>
            <a:lvl1pPr>
              <a:defRPr/>
            </a:lvl1pPr>
          </a:lstStyle>
          <a:p>
            <a:r>
              <a:rPr lang="en-US"/>
              <a:t>Slide Title</a:t>
            </a:r>
          </a:p>
        </p:txBody>
      </p:sp>
      <p:sp>
        <p:nvSpPr>
          <p:cNvPr id="9" name="Text Placeholder 2">
            <a:extLst>
              <a:ext uri="{FF2B5EF4-FFF2-40B4-BE49-F238E27FC236}">
                <a16:creationId xmlns:a16="http://schemas.microsoft.com/office/drawing/2014/main" id="{FD166776-D341-4465-B811-27D84C22A813}"/>
              </a:ext>
            </a:extLst>
          </p:cNvPr>
          <p:cNvSpPr>
            <a:spLocks noGrp="1"/>
          </p:cNvSpPr>
          <p:nvPr>
            <p:ph idx="1" hasCustomPrompt="1"/>
          </p:nvPr>
        </p:nvSpPr>
        <p:spPr>
          <a:xfrm>
            <a:off x="365760" y="1005840"/>
            <a:ext cx="11424549" cy="489684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D0F9B97-E275-4A0A-9480-6D3814D667AF}"/>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3775218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Content and Takeaw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746A1A-7744-8F48-9287-9AA05CF3EABC}"/>
              </a:ext>
            </a:extLst>
          </p:cNvPr>
          <p:cNvSpPr/>
          <p:nvPr userDrawn="1"/>
        </p:nvSpPr>
        <p:spPr>
          <a:xfrm>
            <a:off x="6797" y="6236100"/>
            <a:ext cx="12191321" cy="621900"/>
          </a:xfrm>
          <a:prstGeom prst="rect">
            <a:avLst/>
          </a:prstGeom>
          <a:solidFill>
            <a:schemeClr val="bg1"/>
          </a:solidFill>
          <a:ln>
            <a:noFill/>
          </a:ln>
          <a:effectLst>
            <a:outerShdw blurRad="2286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9" name="Flowchart: Manual Input 9">
            <a:extLst>
              <a:ext uri="{FF2B5EF4-FFF2-40B4-BE49-F238E27FC236}">
                <a16:creationId xmlns:a16="http://schemas.microsoft.com/office/drawing/2014/main" id="{098AFBF4-D3AC-994C-BAB4-24D0336E746E}"/>
              </a:ext>
            </a:extLst>
          </p:cNvPr>
          <p:cNvSpPr/>
          <p:nvPr userDrawn="1"/>
        </p:nvSpPr>
        <p:spPr>
          <a:xfrm rot="5400000" flipV="1">
            <a:off x="5781652" y="454449"/>
            <a:ext cx="621901" cy="12185204"/>
          </a:xfrm>
          <a:prstGeom prst="rect">
            <a:avLst/>
          </a:prstGeom>
          <a:solidFill>
            <a:schemeClr val="tx2">
              <a:lumMod val="10000"/>
              <a:lumOff val="9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a:extLst>
              <a:ext uri="{FF2B5EF4-FFF2-40B4-BE49-F238E27FC236}">
                <a16:creationId xmlns:a16="http://schemas.microsoft.com/office/drawing/2014/main" id="{371592ED-A5AD-7D4B-8124-7DE1924437E8}"/>
              </a:ext>
            </a:extLst>
          </p:cNvPr>
          <p:cNvSpPr>
            <a:spLocks noGrp="1"/>
          </p:cNvSpPr>
          <p:nvPr>
            <p:ph type="body" sz="quarter" idx="13" hasCustomPrompt="1"/>
          </p:nvPr>
        </p:nvSpPr>
        <p:spPr>
          <a:xfrm>
            <a:off x="1256476" y="6425932"/>
            <a:ext cx="8589259" cy="255466"/>
          </a:xfrm>
          <a:prstGeom prst="rect">
            <a:avLst/>
          </a:prstGeom>
        </p:spPr>
        <p:txBody>
          <a:bodyPr anchor="ctr" anchorCtr="0">
            <a:noAutofit/>
          </a:bodyPr>
          <a:lstStyle>
            <a:lvl1pPr marL="0" indent="0">
              <a:buNone/>
              <a:defRPr sz="1800" b="1">
                <a:solidFill>
                  <a:schemeClr val="tx2">
                    <a:lumMod val="90000"/>
                    <a:lumOff val="10000"/>
                  </a:schemeClr>
                </a:solidFill>
              </a:defRPr>
            </a:lvl1pPr>
          </a:lstStyle>
          <a:p>
            <a:pPr lvl="0"/>
            <a:r>
              <a:rPr lang="en-US"/>
              <a:t>Takeaway Section</a:t>
            </a:r>
          </a:p>
        </p:txBody>
      </p:sp>
      <p:sp>
        <p:nvSpPr>
          <p:cNvPr id="15" name="Arrow: Pentagon 13">
            <a:extLst>
              <a:ext uri="{FF2B5EF4-FFF2-40B4-BE49-F238E27FC236}">
                <a16:creationId xmlns:a16="http://schemas.microsoft.com/office/drawing/2014/main" id="{B2CD606F-B9E7-C34D-BE63-8506E00B7EFC}"/>
              </a:ext>
            </a:extLst>
          </p:cNvPr>
          <p:cNvSpPr/>
          <p:nvPr userDrawn="1"/>
        </p:nvSpPr>
        <p:spPr>
          <a:xfrm>
            <a:off x="6796" y="6425932"/>
            <a:ext cx="1200912" cy="255466"/>
          </a:xfrm>
          <a:prstGeom prst="homePlate">
            <a:avLst>
              <a:gd name="adj" fmla="val 489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a:t>TAKEAWAY</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59" y="274320"/>
            <a:ext cx="11418625"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0" y="1005840"/>
            <a:ext cx="11418625" cy="444944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271084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Flowchart: Manual Input 9">
            <a:extLst>
              <a:ext uri="{FF2B5EF4-FFF2-40B4-BE49-F238E27FC236}">
                <a16:creationId xmlns:a16="http://schemas.microsoft.com/office/drawing/2014/main" id="{7C4F1FFF-5FF4-4E63-A85F-5422859091CC}"/>
              </a:ext>
            </a:extLst>
          </p:cNvPr>
          <p:cNvSpPr/>
          <p:nvPr userDrawn="1"/>
        </p:nvSpPr>
        <p:spPr>
          <a:xfrm rot="5400000" flipV="1">
            <a:off x="6222591" y="895388"/>
            <a:ext cx="6858580" cy="5066645"/>
          </a:xfrm>
          <a:prstGeom prst="rect">
            <a:avLst/>
          </a:prstGeom>
          <a:solidFill>
            <a:schemeClr val="tx2">
              <a:lumMod val="10000"/>
              <a:lumOff val="9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A5206BC-B44D-2A40-9247-6A8C6E09F625}"/>
              </a:ext>
            </a:extLst>
          </p:cNvPr>
          <p:cNvSpPr/>
          <p:nvPr userDrawn="1"/>
        </p:nvSpPr>
        <p:spPr>
          <a:xfrm>
            <a:off x="1" y="6236100"/>
            <a:ext cx="12191321" cy="621900"/>
          </a:xfrm>
          <a:prstGeom prst="rect">
            <a:avLst/>
          </a:prstGeom>
          <a:solidFill>
            <a:schemeClr val="bg1"/>
          </a:solidFill>
          <a:ln>
            <a:noFill/>
          </a:ln>
          <a:effectLst>
            <a:outerShdw blurRad="2286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1" name="Text Placeholder 2">
            <a:extLst>
              <a:ext uri="{FF2B5EF4-FFF2-40B4-BE49-F238E27FC236}">
                <a16:creationId xmlns:a16="http://schemas.microsoft.com/office/drawing/2014/main" id="{0D4B8AFD-014C-5E47-997B-75152C9EFC31}"/>
              </a:ext>
            </a:extLst>
          </p:cNvPr>
          <p:cNvSpPr>
            <a:spLocks noGrp="1"/>
          </p:cNvSpPr>
          <p:nvPr>
            <p:ph type="body" sz="quarter" idx="13" hasCustomPrompt="1"/>
          </p:nvPr>
        </p:nvSpPr>
        <p:spPr>
          <a:xfrm>
            <a:off x="1249680" y="6425932"/>
            <a:ext cx="8666480" cy="255466"/>
          </a:xfrm>
          <a:prstGeom prst="rect">
            <a:avLst/>
          </a:prstGeom>
        </p:spPr>
        <p:txBody>
          <a:bodyPr anchor="ctr" anchorCtr="0">
            <a:noAutofit/>
          </a:bodyPr>
          <a:lstStyle>
            <a:lvl1pPr marL="0" indent="0">
              <a:buNone/>
              <a:defRPr sz="1800" b="1">
                <a:solidFill>
                  <a:schemeClr val="tx2">
                    <a:lumMod val="90000"/>
                    <a:lumOff val="10000"/>
                  </a:schemeClr>
                </a:solidFill>
              </a:defRPr>
            </a:lvl1pPr>
          </a:lstStyle>
          <a:p>
            <a:pPr lvl="0"/>
            <a:r>
              <a:rPr lang="en-US"/>
              <a:t>Takeaway Section</a:t>
            </a:r>
          </a:p>
        </p:txBody>
      </p:sp>
      <p:sp>
        <p:nvSpPr>
          <p:cNvPr id="14" name="Arrow: Pentagon 13">
            <a:extLst>
              <a:ext uri="{FF2B5EF4-FFF2-40B4-BE49-F238E27FC236}">
                <a16:creationId xmlns:a16="http://schemas.microsoft.com/office/drawing/2014/main" id="{165D89B8-80F7-6043-AE03-F6B990C5E610}"/>
              </a:ext>
            </a:extLst>
          </p:cNvPr>
          <p:cNvSpPr/>
          <p:nvPr userDrawn="1"/>
        </p:nvSpPr>
        <p:spPr>
          <a:xfrm>
            <a:off x="0" y="6425932"/>
            <a:ext cx="1200912" cy="255466"/>
          </a:xfrm>
          <a:prstGeom prst="homePlate">
            <a:avLst>
              <a:gd name="adj" fmla="val 489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400" b="1"/>
              <a:t>TAKEAWAY</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60" y="274320"/>
            <a:ext cx="6438162" cy="457200"/>
          </a:xfrm>
          <a:prstGeom prst="rect">
            <a:avLst/>
          </a:prstGeom>
        </p:spPr>
        <p:txBody>
          <a:bodyPr vert="horz" lIns="91440" tIns="45720" rIns="91440" bIns="45720" rtlCol="0" anchor="ctr">
            <a:noAutofit/>
          </a:bodyPr>
          <a:lstStyle>
            <a:lvl1pPr>
              <a:defRPr/>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2" y="1005840"/>
            <a:ext cx="6438162" cy="457888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9233C21-E715-4EAB-A64C-097DFF43BA2C}"/>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
        <p:nvSpPr>
          <p:cNvPr id="13" name="Text Placeholder 15">
            <a:extLst>
              <a:ext uri="{FF2B5EF4-FFF2-40B4-BE49-F238E27FC236}">
                <a16:creationId xmlns:a16="http://schemas.microsoft.com/office/drawing/2014/main" id="{97E62EC1-5078-4958-A454-2BE8AEC6EF19}"/>
              </a:ext>
            </a:extLst>
          </p:cNvPr>
          <p:cNvSpPr>
            <a:spLocks noGrp="1"/>
          </p:cNvSpPr>
          <p:nvPr>
            <p:ph type="body" sz="quarter" idx="16" hasCustomPrompt="1"/>
          </p:nvPr>
        </p:nvSpPr>
        <p:spPr>
          <a:xfrm>
            <a:off x="7418439" y="992003"/>
            <a:ext cx="4473678" cy="4578883"/>
          </a:xfrm>
          <a:prstGeom prst="rect">
            <a:avLst/>
          </a:prstGeom>
        </p:spPr>
        <p:txBody>
          <a:bodyPr/>
          <a:lstStyle>
            <a:lvl1pPr>
              <a:defRPr/>
            </a:lvl1pPr>
          </a:lstStyle>
          <a:p>
            <a:pPr lvl="0"/>
            <a:r>
              <a:rPr lang="en-US"/>
              <a:t>Side Column Text</a:t>
            </a:r>
          </a:p>
          <a:p>
            <a:pPr lvl="1"/>
            <a:r>
              <a:rPr lang="en-US"/>
              <a:t>Second level</a:t>
            </a:r>
          </a:p>
        </p:txBody>
      </p:sp>
    </p:spTree>
    <p:extLst>
      <p:ext uri="{BB962C8B-B14F-4D97-AF65-F5344CB8AC3E}">
        <p14:creationId xmlns:p14="http://schemas.microsoft.com/office/powerpoint/2010/main" val="94641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Content and Takeaw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746A1A-7744-8F48-9287-9AA05CF3EABC}"/>
              </a:ext>
            </a:extLst>
          </p:cNvPr>
          <p:cNvSpPr/>
          <p:nvPr userDrawn="1"/>
        </p:nvSpPr>
        <p:spPr>
          <a:xfrm>
            <a:off x="6797" y="5943600"/>
            <a:ext cx="12191321" cy="914400"/>
          </a:xfrm>
          <a:prstGeom prst="rect">
            <a:avLst/>
          </a:prstGeom>
          <a:solidFill>
            <a:schemeClr val="bg1"/>
          </a:solidFill>
          <a:ln>
            <a:noFill/>
          </a:ln>
          <a:effectLst>
            <a:outerShdw blurRad="2286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4" name="Text Placeholder 2">
            <a:extLst>
              <a:ext uri="{FF2B5EF4-FFF2-40B4-BE49-F238E27FC236}">
                <a16:creationId xmlns:a16="http://schemas.microsoft.com/office/drawing/2014/main" id="{371592ED-A5AD-7D4B-8124-7DE1924437E8}"/>
              </a:ext>
            </a:extLst>
          </p:cNvPr>
          <p:cNvSpPr>
            <a:spLocks noGrp="1"/>
          </p:cNvSpPr>
          <p:nvPr>
            <p:ph type="body" sz="quarter" idx="13" hasCustomPrompt="1"/>
          </p:nvPr>
        </p:nvSpPr>
        <p:spPr>
          <a:xfrm>
            <a:off x="365760" y="6073140"/>
            <a:ext cx="9479976" cy="608258"/>
          </a:xfrm>
          <a:prstGeom prst="rect">
            <a:avLst/>
          </a:prstGeom>
        </p:spPr>
        <p:txBody>
          <a:bodyPr anchor="ctr" anchorCtr="0">
            <a:noAutofit/>
          </a:bodyPr>
          <a:lstStyle>
            <a:lvl1pPr marL="0" indent="0">
              <a:buNone/>
              <a:defRPr sz="1800" b="1">
                <a:solidFill>
                  <a:schemeClr val="tx2">
                    <a:lumMod val="90000"/>
                    <a:lumOff val="10000"/>
                  </a:schemeClr>
                </a:solidFill>
              </a:defRPr>
            </a:lvl1pPr>
          </a:lstStyle>
          <a:p>
            <a:pPr lvl="0"/>
            <a:r>
              <a:rPr lang="en-US"/>
              <a:t>Takeaway Section</a:t>
            </a:r>
          </a:p>
        </p:txBody>
      </p:sp>
      <p:sp>
        <p:nvSpPr>
          <p:cNvPr id="7" name="Title Placeholder 1">
            <a:extLst>
              <a:ext uri="{FF2B5EF4-FFF2-40B4-BE49-F238E27FC236}">
                <a16:creationId xmlns:a16="http://schemas.microsoft.com/office/drawing/2014/main" id="{B63460E7-F3B0-4411-8871-A8FEF01D0103}"/>
              </a:ext>
            </a:extLst>
          </p:cNvPr>
          <p:cNvSpPr>
            <a:spLocks noGrp="1"/>
          </p:cNvSpPr>
          <p:nvPr>
            <p:ph type="title" hasCustomPrompt="1"/>
          </p:nvPr>
        </p:nvSpPr>
        <p:spPr>
          <a:xfrm>
            <a:off x="365759" y="274320"/>
            <a:ext cx="11418625" cy="457200"/>
          </a:xfrm>
          <a:prstGeom prst="rect">
            <a:avLst/>
          </a:prstGeom>
        </p:spPr>
        <p:txBody>
          <a:bodyPr vert="horz" lIns="91440" tIns="45720" rIns="91440" bIns="45720" rtlCol="0" anchor="ctr">
            <a:noAutofit/>
          </a:bodyPr>
          <a:lstStyle>
            <a:lvl1pPr>
              <a:defRPr baseline="0"/>
            </a:lvl1pPr>
          </a:lstStyle>
          <a:p>
            <a:r>
              <a:rPr lang="en-US"/>
              <a:t>Slide Title</a:t>
            </a:r>
          </a:p>
        </p:txBody>
      </p:sp>
      <p:sp>
        <p:nvSpPr>
          <p:cNvPr id="16" name="Text Placeholder 15">
            <a:extLst>
              <a:ext uri="{FF2B5EF4-FFF2-40B4-BE49-F238E27FC236}">
                <a16:creationId xmlns:a16="http://schemas.microsoft.com/office/drawing/2014/main" id="{68C6B4B3-F9E0-4ED4-807B-3B9A375E78C6}"/>
              </a:ext>
            </a:extLst>
          </p:cNvPr>
          <p:cNvSpPr>
            <a:spLocks noGrp="1"/>
          </p:cNvSpPr>
          <p:nvPr>
            <p:ph type="body" sz="quarter" idx="15"/>
          </p:nvPr>
        </p:nvSpPr>
        <p:spPr>
          <a:xfrm>
            <a:off x="365760" y="1005840"/>
            <a:ext cx="11418625" cy="46634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DCD5DE5-72FC-4A8D-882E-8E41F7EE0026}"/>
              </a:ext>
            </a:extLst>
          </p:cNvPr>
          <p:cNvSpPr>
            <a:spLocks noGrp="1"/>
          </p:cNvSpPr>
          <p:nvPr>
            <p:ph type="sldNum" sz="quarter" idx="4"/>
          </p:nvPr>
        </p:nvSpPr>
        <p:spPr>
          <a:xfrm>
            <a:off x="11728070" y="6466346"/>
            <a:ext cx="473762" cy="396570"/>
          </a:xfrm>
          <a:prstGeom prst="rect">
            <a:avLst/>
          </a:prstGeom>
          <a:noFill/>
          <a:ln>
            <a:no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1598460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534B3C-0B95-4D51-846B-975D3753D317}"/>
              </a:ext>
            </a:extLst>
          </p:cNvPr>
          <p:cNvSpPr/>
          <p:nvPr userDrawn="1"/>
        </p:nvSpPr>
        <p:spPr>
          <a:xfrm>
            <a:off x="0" y="240608"/>
            <a:ext cx="220133" cy="49910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Placeholder 1">
            <a:extLst>
              <a:ext uri="{FF2B5EF4-FFF2-40B4-BE49-F238E27FC236}">
                <a16:creationId xmlns:a16="http://schemas.microsoft.com/office/drawing/2014/main" id="{5B4FCCA1-FD52-4B0A-AAF5-AB79840C62B4}"/>
              </a:ext>
            </a:extLst>
          </p:cNvPr>
          <p:cNvSpPr>
            <a:spLocks noGrp="1"/>
          </p:cNvSpPr>
          <p:nvPr>
            <p:ph type="title"/>
          </p:nvPr>
        </p:nvSpPr>
        <p:spPr>
          <a:xfrm>
            <a:off x="365761" y="240610"/>
            <a:ext cx="11424548" cy="499108"/>
          </a:xfrm>
          <a:prstGeom prst="rect">
            <a:avLst/>
          </a:prstGeom>
        </p:spPr>
        <p:txBody>
          <a:bodyPr vert="horz" lIns="91440" tIns="45720" rIns="91440" bIns="45720" rtlCol="0" anchor="ctr">
            <a:normAutofit/>
          </a:bodyPr>
          <a:lstStyle/>
          <a:p>
            <a:r>
              <a:rPr lang="en-US"/>
              <a:t>Slide Title</a:t>
            </a:r>
          </a:p>
        </p:txBody>
      </p:sp>
      <p:sp>
        <p:nvSpPr>
          <p:cNvPr id="10" name="Text Placeholder 2">
            <a:extLst>
              <a:ext uri="{FF2B5EF4-FFF2-40B4-BE49-F238E27FC236}">
                <a16:creationId xmlns:a16="http://schemas.microsoft.com/office/drawing/2014/main" id="{90F94734-5668-408D-BF44-F529C82AB5BB}"/>
              </a:ext>
            </a:extLst>
          </p:cNvPr>
          <p:cNvSpPr>
            <a:spLocks noGrp="1"/>
          </p:cNvSpPr>
          <p:nvPr>
            <p:ph type="body" idx="1"/>
          </p:nvPr>
        </p:nvSpPr>
        <p:spPr>
          <a:xfrm>
            <a:off x="365761" y="1005840"/>
            <a:ext cx="11424548" cy="525946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0B299330-244F-4096-B892-B4A26F4336F0}"/>
              </a:ext>
            </a:extLst>
          </p:cNvPr>
          <p:cNvSpPr>
            <a:spLocks noGrp="1"/>
          </p:cNvSpPr>
          <p:nvPr>
            <p:ph type="sldNum" sz="quarter" idx="4"/>
          </p:nvPr>
        </p:nvSpPr>
        <p:spPr>
          <a:xfrm>
            <a:off x="11728070" y="6466346"/>
            <a:ext cx="473762" cy="396570"/>
          </a:xfrm>
          <a:prstGeom prst="rect">
            <a:avLst/>
          </a:prstGeom>
          <a:noFill/>
          <a:ln>
            <a:solidFill>
              <a:schemeClr val="bg2">
                <a:lumMod val="60000"/>
                <a:lumOff val="40000"/>
              </a:schemeClr>
            </a:solidFill>
          </a:ln>
        </p:spPr>
        <p:txBody>
          <a:bodyPr vert="horz" lIns="91440" tIns="45720" rIns="91440" bIns="45720" rtlCol="0" anchor="ctr"/>
          <a:lstStyle>
            <a:lvl1pPr algn="ctr">
              <a:defRPr sz="1600" b="1">
                <a:solidFill>
                  <a:schemeClr val="tx2"/>
                </a:solidFill>
              </a:defRPr>
            </a:lvl1pPr>
          </a:lstStyle>
          <a:p>
            <a:fld id="{D24C9E06-8BC7-41A5-9DD6-8F0EF0C3DA17}" type="slidenum">
              <a:rPr lang="en-US" smtClean="0"/>
              <a:pPr/>
              <a:t>‹#›</a:t>
            </a:fld>
            <a:endParaRPr lang="en-US"/>
          </a:p>
        </p:txBody>
      </p:sp>
    </p:spTree>
    <p:extLst>
      <p:ext uri="{BB962C8B-B14F-4D97-AF65-F5344CB8AC3E}">
        <p14:creationId xmlns:p14="http://schemas.microsoft.com/office/powerpoint/2010/main" val="1722886328"/>
      </p:ext>
    </p:extLst>
  </p:cSld>
  <p:clrMap bg1="lt1" tx1="dk1" bg2="lt2" tx2="dk2" accent1="accent1" accent2="accent2" accent3="accent3" accent4="accent4" accent5="accent5" accent6="accent6" hlink="hlink" folHlink="folHlink"/>
  <p:sldLayoutIdLst>
    <p:sldLayoutId id="2147483682" r:id="rId1"/>
    <p:sldLayoutId id="2147483674" r:id="rId2"/>
    <p:sldLayoutId id="2147483680" r:id="rId3"/>
    <p:sldLayoutId id="2147483694" r:id="rId4"/>
    <p:sldLayoutId id="2147483696" r:id="rId5"/>
    <p:sldLayoutId id="2147483705" r:id="rId6"/>
    <p:sldLayoutId id="2147483714" r:id="rId7"/>
    <p:sldLayoutId id="2147483706" r:id="rId8"/>
    <p:sldLayoutId id="2147483710" r:id="rId9"/>
    <p:sldLayoutId id="2147483731" r:id="rId10"/>
    <p:sldLayoutId id="2147483698" r:id="rId11"/>
    <p:sldLayoutId id="2147483699" r:id="rId12"/>
    <p:sldLayoutId id="2147483730" r:id="rId13"/>
    <p:sldLayoutId id="2147483700" r:id="rId14"/>
    <p:sldLayoutId id="2147483697" r:id="rId15"/>
    <p:sldLayoutId id="2147483701" r:id="rId16"/>
    <p:sldLayoutId id="2147483695" r:id="rId17"/>
    <p:sldLayoutId id="2147483703" r:id="rId18"/>
  </p:sldLayoutIdLst>
  <p:hf hdr="0" ftr="0" dt="0"/>
  <p:txStyles>
    <p:titleStyle>
      <a:lvl1pPr algn="l" defTabSz="914400" rtl="0" eaLnBrk="1" latinLnBrk="0" hangingPunct="1">
        <a:lnSpc>
          <a:spcPct val="90000"/>
        </a:lnSpc>
        <a:spcBef>
          <a:spcPct val="0"/>
        </a:spcBef>
        <a:buNone/>
        <a:defRPr kumimoji="0" lang="en-US" sz="2400" b="1" i="0" u="none" strike="noStrike" kern="1200" cap="none" spc="100" normalizeH="0" baseline="0" dirty="0">
          <a:ln>
            <a:noFill/>
          </a:ln>
          <a:solidFill>
            <a:schemeClr val="accent1"/>
          </a:solidFill>
          <a:effectLst/>
          <a:uLnTx/>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lang="en-US" sz="2400" kern="1200" dirty="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7132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lvl1pPr algn="l" defTabSz="914400" rtl="0" eaLnBrk="1" latinLnBrk="0" hangingPunct="1">
        <a:lnSpc>
          <a:spcPct val="90000"/>
        </a:lnSpc>
        <a:spcBef>
          <a:spcPct val="0"/>
        </a:spcBef>
        <a:buNone/>
        <a:defRPr kumimoji="0" lang="en-US" sz="2400" b="1" i="0" u="none" strike="noStrike" kern="1200" cap="none" spc="100" normalizeH="0" baseline="0" dirty="0">
          <a:ln>
            <a:noFill/>
          </a:ln>
          <a:solidFill>
            <a:schemeClr val="accent1"/>
          </a:solidFill>
          <a:effectLst/>
          <a:uLnTx/>
          <a:uFillTx/>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lang="en-US" sz="24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defRPr lang="en-US" sz="2400" kern="1200" dirty="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3B11E5-0BBD-42E3-AB54-3900E109D248}"/>
              </a:ext>
            </a:extLst>
          </p:cNvPr>
          <p:cNvSpPr/>
          <p:nvPr userDrawn="1"/>
        </p:nvSpPr>
        <p:spPr>
          <a:xfrm>
            <a:off x="0" y="240610"/>
            <a:ext cx="220133" cy="499107"/>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75AD3535-2680-4ADF-8A4C-9D4A9E873DB0}"/>
              </a:ext>
            </a:extLst>
          </p:cNvPr>
          <p:cNvSpPr/>
          <p:nvPr userDrawn="1"/>
        </p:nvSpPr>
        <p:spPr>
          <a:xfrm>
            <a:off x="0" y="240608"/>
            <a:ext cx="220133" cy="499107"/>
          </a:xfrm>
          <a:prstGeom prst="rect">
            <a:avLst/>
          </a:prstGeom>
          <a:solidFill>
            <a:srgbClr val="6B7785">
              <a:lumMod val="20000"/>
              <a:lumOff val="8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27" name="Text Placeholder 26">
            <a:extLst>
              <a:ext uri="{FF2B5EF4-FFF2-40B4-BE49-F238E27FC236}">
                <a16:creationId xmlns:a16="http://schemas.microsoft.com/office/drawing/2014/main" id="{7635BA6C-41F4-42A8-A894-A13FB5F05190}"/>
              </a:ext>
            </a:extLst>
          </p:cNvPr>
          <p:cNvSpPr>
            <a:spLocks noGrp="1"/>
          </p:cNvSpPr>
          <p:nvPr>
            <p:ph type="body" idx="1"/>
          </p:nvPr>
        </p:nvSpPr>
        <p:spPr>
          <a:xfrm>
            <a:off x="365761" y="1005840"/>
            <a:ext cx="11177271" cy="52197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Slide Number Placeholder 5">
            <a:extLst>
              <a:ext uri="{FF2B5EF4-FFF2-40B4-BE49-F238E27FC236}">
                <a16:creationId xmlns:a16="http://schemas.microsoft.com/office/drawing/2014/main" id="{88D31987-74E1-44A3-BE88-F8555FA21964}"/>
              </a:ext>
            </a:extLst>
          </p:cNvPr>
          <p:cNvSpPr>
            <a:spLocks noGrp="1"/>
          </p:cNvSpPr>
          <p:nvPr>
            <p:ph type="sldNum" sz="quarter" idx="4"/>
          </p:nvPr>
        </p:nvSpPr>
        <p:spPr>
          <a:xfrm>
            <a:off x="11560317" y="6466346"/>
            <a:ext cx="631683" cy="396570"/>
          </a:xfrm>
          <a:prstGeom prst="rect">
            <a:avLst/>
          </a:prstGeom>
          <a:noFill/>
          <a:ln>
            <a:noFill/>
          </a:ln>
        </p:spPr>
        <p:txBody>
          <a:bodyPr vert="horz" lIns="91440" tIns="45720" rIns="91440" bIns="45720" rtlCol="0" anchor="ctr"/>
          <a:lstStyle>
            <a:lvl1pPr algn="ctr">
              <a:defRPr sz="1300" b="1">
                <a:solidFill>
                  <a:schemeClr val="tx2"/>
                </a:solidFill>
              </a:defRPr>
            </a:lvl1pPr>
          </a:lstStyle>
          <a:p>
            <a:fld id="{D24C9E06-8BC7-41A5-9DD6-8F0EF0C3DA17}" type="slidenum">
              <a:rPr lang="en-US" smtClean="0"/>
              <a:pPr/>
              <a:t>‹#›</a:t>
            </a:fld>
            <a:endParaRPr lang="en-US"/>
          </a:p>
        </p:txBody>
      </p:sp>
      <p:sp>
        <p:nvSpPr>
          <p:cNvPr id="29" name="Title Placeholder 28">
            <a:extLst>
              <a:ext uri="{FF2B5EF4-FFF2-40B4-BE49-F238E27FC236}">
                <a16:creationId xmlns:a16="http://schemas.microsoft.com/office/drawing/2014/main" id="{02C074FD-7FF8-43EC-B3FE-BAD40ABE060F}"/>
              </a:ext>
            </a:extLst>
          </p:cNvPr>
          <p:cNvSpPr>
            <a:spLocks noGrp="1"/>
          </p:cNvSpPr>
          <p:nvPr>
            <p:ph type="title"/>
          </p:nvPr>
        </p:nvSpPr>
        <p:spPr>
          <a:xfrm>
            <a:off x="365760" y="274320"/>
            <a:ext cx="11194557" cy="457200"/>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897864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914400" rtl="0" eaLnBrk="1" latinLnBrk="0" hangingPunct="1">
        <a:lnSpc>
          <a:spcPct val="100000"/>
        </a:lnSpc>
        <a:spcBef>
          <a:spcPct val="0"/>
        </a:spcBef>
        <a:buNone/>
        <a:defRPr lang="en-US" sz="2400" b="1" kern="1200" cap="none" spc="100" baseline="0" dirty="0">
          <a:solidFill>
            <a:srgbClr val="0075BE"/>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400" kern="1200">
          <a:solidFill>
            <a:schemeClr val="tx1">
              <a:lumMod val="85000"/>
              <a:lumOff val="15000"/>
            </a:schemeClr>
          </a:solidFill>
          <a:latin typeface="Calibri" panose="020F0502020204030204" pitchFamily="34" charset="0"/>
          <a:ea typeface="+mn-ea"/>
          <a:cs typeface="Calibri" panose="020F0502020204030204" pitchFamily="34" charset="0"/>
        </a:defRPr>
      </a:lvl1pPr>
      <a:lvl2pPr marL="463550" indent="-227013"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tabLst/>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2pPr>
      <a:lvl3pPr marL="690563" indent="-227013"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tabLst/>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3pPr>
      <a:lvl4pPr marL="917575" indent="-238125"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tabLst/>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4pPr>
      <a:lvl5pPr marL="1144588" indent="-227013" algn="l" defTabSz="914400" rtl="0" eaLnBrk="1" latinLnBrk="0" hangingPunct="1">
        <a:lnSpc>
          <a:spcPct val="90000"/>
        </a:lnSpc>
        <a:spcBef>
          <a:spcPts val="500"/>
        </a:spcBef>
        <a:buClr>
          <a:schemeClr val="bg2">
            <a:lumMod val="60000"/>
            <a:lumOff val="40000"/>
          </a:schemeClr>
        </a:buClr>
        <a:buFont typeface="Wingdings" panose="05000000000000000000" pitchFamily="2" charset="2"/>
        <a:buChar char="§"/>
        <a:tabLst/>
        <a:defRPr sz="2000" kern="1200">
          <a:solidFill>
            <a:schemeClr val="tx1">
              <a:lumMod val="85000"/>
              <a:lumOff val="1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lue water splash&#10;&#10;Description automatically generated">
            <a:extLst>
              <a:ext uri="{FF2B5EF4-FFF2-40B4-BE49-F238E27FC236}">
                <a16:creationId xmlns:a16="http://schemas.microsoft.com/office/drawing/2014/main" id="{397C47EE-E3AA-E11F-DC5E-0B7872674D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6739" b="32101"/>
          <a:stretch/>
        </p:blipFill>
        <p:spPr>
          <a:xfrm>
            <a:off x="0" y="0"/>
            <a:ext cx="12192000" cy="6858000"/>
          </a:xfrm>
          <a:prstGeom prst="rect">
            <a:avLst/>
          </a:prstGeom>
        </p:spPr>
      </p:pic>
      <p:sp>
        <p:nvSpPr>
          <p:cNvPr id="2" name="TextBox 1">
            <a:extLst>
              <a:ext uri="{FF2B5EF4-FFF2-40B4-BE49-F238E27FC236}">
                <a16:creationId xmlns:a16="http://schemas.microsoft.com/office/drawing/2014/main" id="{0DC7C848-75B0-FC4E-5ED8-1092FF0AE843}"/>
              </a:ext>
            </a:extLst>
          </p:cNvPr>
          <p:cNvSpPr txBox="1"/>
          <p:nvPr/>
        </p:nvSpPr>
        <p:spPr>
          <a:xfrm>
            <a:off x="607728" y="2445486"/>
            <a:ext cx="7979343" cy="369332"/>
          </a:xfrm>
          <a:prstGeom prst="rect">
            <a:avLst/>
          </a:prstGeom>
          <a:noFill/>
        </p:spPr>
        <p:txBody>
          <a:bodyPr wrap="square" rtlCol="0">
            <a:spAutoFit/>
          </a:bodyPr>
          <a:lstStyle/>
          <a:p>
            <a:r>
              <a:rPr lang="en-US" dirty="0">
                <a:latin typeface="Century Gothic" panose="020B0502020202020204" pitchFamily="34" charset="0"/>
              </a:rPr>
              <a:t>August 26, 2025</a:t>
            </a:r>
          </a:p>
        </p:txBody>
      </p:sp>
      <p:pic>
        <p:nvPicPr>
          <p:cNvPr id="1026" name="Picture 2">
            <a:extLst>
              <a:ext uri="{FF2B5EF4-FFF2-40B4-BE49-F238E27FC236}">
                <a16:creationId xmlns:a16="http://schemas.microsoft.com/office/drawing/2014/main" id="{6A353282-4772-6DA6-7DFD-346DB8CB2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002559" y="0"/>
            <a:ext cx="1999707" cy="19997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CE4AF17-AA1B-3CFC-F7C6-09BEDFFFDFDB}"/>
              </a:ext>
            </a:extLst>
          </p:cNvPr>
          <p:cNvSpPr txBox="1"/>
          <p:nvPr/>
        </p:nvSpPr>
        <p:spPr>
          <a:xfrm>
            <a:off x="607728" y="629604"/>
            <a:ext cx="5774022" cy="1815882"/>
          </a:xfrm>
          <a:prstGeom prst="rect">
            <a:avLst/>
          </a:prstGeom>
          <a:noFill/>
        </p:spPr>
        <p:txBody>
          <a:bodyPr wrap="square" rtlCol="0">
            <a:spAutoFit/>
          </a:bodyPr>
          <a:lstStyle/>
          <a:p>
            <a:r>
              <a:rPr lang="en-US" sz="4400" b="1" dirty="0">
                <a:solidFill>
                  <a:schemeClr val="accent1"/>
                </a:solidFill>
                <a:latin typeface="Century Gothic" panose="020B0502020202020204" pitchFamily="34" charset="0"/>
              </a:rPr>
              <a:t>AquaHawk Customer Portal</a:t>
            </a:r>
          </a:p>
          <a:p>
            <a:r>
              <a:rPr lang="en-US" sz="2400" dirty="0">
                <a:solidFill>
                  <a:schemeClr val="accent1"/>
                </a:solidFill>
                <a:latin typeface="Century Gothic" panose="020B0502020202020204" pitchFamily="34" charset="0"/>
              </a:rPr>
              <a:t>Enhancing the User Experience</a:t>
            </a:r>
            <a:endParaRPr lang="en-US" sz="3600" dirty="0">
              <a:solidFill>
                <a:schemeClr val="accent1"/>
              </a:solidFill>
              <a:latin typeface="Century Gothic" panose="020B0502020202020204" pitchFamily="34" charset="0"/>
            </a:endParaRPr>
          </a:p>
        </p:txBody>
      </p:sp>
      <p:pic>
        <p:nvPicPr>
          <p:cNvPr id="3" name="Picture 2">
            <a:extLst>
              <a:ext uri="{FF2B5EF4-FFF2-40B4-BE49-F238E27FC236}">
                <a16:creationId xmlns:a16="http://schemas.microsoft.com/office/drawing/2014/main" id="{DF7BEC60-3177-A275-2439-D6A504E77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01" y="4531770"/>
            <a:ext cx="2921193" cy="609277"/>
          </a:xfrm>
          <a:prstGeom prst="rect">
            <a:avLst/>
          </a:prstGeom>
        </p:spPr>
      </p:pic>
    </p:spTree>
    <p:extLst>
      <p:ext uri="{BB962C8B-B14F-4D97-AF65-F5344CB8AC3E}">
        <p14:creationId xmlns:p14="http://schemas.microsoft.com/office/powerpoint/2010/main" val="2431955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08BFB1-8102-4CBE-E84C-E1F1FB7732FD}"/>
              </a:ext>
            </a:extLst>
          </p:cNvPr>
          <p:cNvSpPr>
            <a:spLocks noGrp="1"/>
          </p:cNvSpPr>
          <p:nvPr>
            <p:ph type="body" sz="quarter" idx="12"/>
          </p:nvPr>
        </p:nvSpPr>
        <p:spPr>
          <a:xfrm>
            <a:off x="2192867" y="2773436"/>
            <a:ext cx="7721600" cy="701731"/>
          </a:xfrm>
        </p:spPr>
        <p:txBody>
          <a:bodyPr>
            <a:spAutoFit/>
          </a:bodyPr>
          <a:lstStyle/>
          <a:p>
            <a:r>
              <a:rPr lang="en-US" sz="4400" dirty="0">
                <a:latin typeface="Century Gothic" panose="020B0502020202020204" pitchFamily="34" charset="0"/>
              </a:rPr>
              <a:t>Questions &amp; Answers</a:t>
            </a:r>
          </a:p>
        </p:txBody>
      </p:sp>
      <p:sp>
        <p:nvSpPr>
          <p:cNvPr id="7" name="Rectangle 6">
            <a:extLst>
              <a:ext uri="{FF2B5EF4-FFF2-40B4-BE49-F238E27FC236}">
                <a16:creationId xmlns:a16="http://schemas.microsoft.com/office/drawing/2014/main" id="{3769A885-6116-CC8D-11DA-735D3D8A7D25}"/>
              </a:ext>
            </a:extLst>
          </p:cNvPr>
          <p:cNvSpPr/>
          <p:nvPr/>
        </p:nvSpPr>
        <p:spPr>
          <a:xfrm>
            <a:off x="10880171" y="914400"/>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A31035-FBE4-BE03-D00F-2E71C15D67F3}"/>
              </a:ext>
            </a:extLst>
          </p:cNvPr>
          <p:cNvSpPr/>
          <p:nvPr/>
        </p:nvSpPr>
        <p:spPr>
          <a:xfrm>
            <a:off x="10880171" y="0"/>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CCAAAA-0A89-9D83-7804-1F49C0E12F35}"/>
              </a:ext>
            </a:extLst>
          </p:cNvPr>
          <p:cNvSpPr/>
          <p:nvPr/>
        </p:nvSpPr>
        <p:spPr>
          <a:xfrm>
            <a:off x="11034381" y="107632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CCBC55-1A91-49F9-A7AA-D43F3D0E1E6F}"/>
              </a:ext>
            </a:extLst>
          </p:cNvPr>
          <p:cNvSpPr/>
          <p:nvPr/>
        </p:nvSpPr>
        <p:spPr>
          <a:xfrm>
            <a:off x="11840291" y="1146176"/>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1974F5-AA21-2A98-8EE3-41C5EB3D843F}"/>
              </a:ext>
            </a:extLst>
          </p:cNvPr>
          <p:cNvSpPr/>
          <p:nvPr/>
        </p:nvSpPr>
        <p:spPr>
          <a:xfrm>
            <a:off x="10797486" y="487562"/>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4071DF-903C-76CC-A428-EE5729787217}"/>
              </a:ext>
            </a:extLst>
          </p:cNvPr>
          <p:cNvSpPr/>
          <p:nvPr/>
        </p:nvSpPr>
        <p:spPr>
          <a:xfrm rot="20449641">
            <a:off x="10831579" y="670319"/>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C38DA-AA15-7EBB-33EA-67FA41CB00FA}"/>
              </a:ext>
            </a:extLst>
          </p:cNvPr>
          <p:cNvSpPr/>
          <p:nvPr/>
        </p:nvSpPr>
        <p:spPr>
          <a:xfrm rot="19394130">
            <a:off x="10965281" y="882411"/>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B7754DB-E243-925C-6D39-0E6E3FE1BB54}"/>
              </a:ext>
            </a:extLst>
          </p:cNvPr>
          <p:cNvSpPr/>
          <p:nvPr/>
        </p:nvSpPr>
        <p:spPr>
          <a:xfrm rot="18290345">
            <a:off x="11157948" y="1057706"/>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A3158BE-9B34-15C8-5C2E-83868B8ABE25}"/>
              </a:ext>
            </a:extLst>
          </p:cNvPr>
          <p:cNvSpPr/>
          <p:nvPr/>
        </p:nvSpPr>
        <p:spPr>
          <a:xfrm rot="17627181">
            <a:off x="11277547" y="1109261"/>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DAC0BEA-B969-0A5B-34F5-25321B02D3C2}"/>
              </a:ext>
            </a:extLst>
          </p:cNvPr>
          <p:cNvSpPr/>
          <p:nvPr/>
        </p:nvSpPr>
        <p:spPr>
          <a:xfrm rot="5618796">
            <a:off x="11466056" y="113021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386BA79-A111-AB37-A341-14A4B370CCF9}"/>
              </a:ext>
            </a:extLst>
          </p:cNvPr>
          <p:cNvSpPr/>
          <p:nvPr/>
        </p:nvSpPr>
        <p:spPr>
          <a:xfrm rot="4960384">
            <a:off x="11645783" y="112167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537BE59-387B-61C6-F81B-767510986451}"/>
              </a:ext>
            </a:extLst>
          </p:cNvPr>
          <p:cNvSpPr/>
          <p:nvPr/>
        </p:nvSpPr>
        <p:spPr>
          <a:xfrm>
            <a:off x="12023309" y="101114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F1D0B8-8B56-A4BC-D2E2-B16A0D803F8A}"/>
              </a:ext>
            </a:extLst>
          </p:cNvPr>
          <p:cNvSpPr/>
          <p:nvPr/>
        </p:nvSpPr>
        <p:spPr>
          <a:xfrm rot="2962451">
            <a:off x="11890253" y="101114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E8EE2F3-B195-B01B-66B8-E3ECB21B49BD}"/>
              </a:ext>
            </a:extLst>
          </p:cNvPr>
          <p:cNvSpPr/>
          <p:nvPr/>
        </p:nvSpPr>
        <p:spPr>
          <a:xfrm rot="3882497">
            <a:off x="11793773" y="1062305"/>
            <a:ext cx="1653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D65340C-EDC0-784D-8172-8197BCA4A7FB}"/>
              </a:ext>
            </a:extLst>
          </p:cNvPr>
          <p:cNvSpPr/>
          <p:nvPr/>
        </p:nvSpPr>
        <p:spPr>
          <a:xfrm rot="1228593">
            <a:off x="10860179" y="246004"/>
            <a:ext cx="138270" cy="32385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6D36A34-5408-2B64-D292-656E7B7FC843}"/>
              </a:ext>
            </a:extLst>
          </p:cNvPr>
          <p:cNvSpPr/>
          <p:nvPr/>
        </p:nvSpPr>
        <p:spPr>
          <a:xfrm rot="2700089">
            <a:off x="11030158" y="-3043"/>
            <a:ext cx="128556" cy="331124"/>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05EC0D-B990-8CBF-C7AA-E598E833467F}"/>
              </a:ext>
            </a:extLst>
          </p:cNvPr>
          <p:cNvSpPr/>
          <p:nvPr/>
        </p:nvSpPr>
        <p:spPr>
          <a:xfrm rot="16200000">
            <a:off x="11997663" y="-39733"/>
            <a:ext cx="152731" cy="232198"/>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4089FDF-AE41-D30F-1A83-ED548E43B414}"/>
              </a:ext>
            </a:extLst>
          </p:cNvPr>
          <p:cNvSpPr/>
          <p:nvPr/>
        </p:nvSpPr>
        <p:spPr>
          <a:xfrm>
            <a:off x="10880171" y="0"/>
            <a:ext cx="363139" cy="129041"/>
          </a:xfrm>
          <a:prstGeom prst="round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EAE2F21-FE20-A5B1-E0CB-37D1CDB53914}"/>
              </a:ext>
            </a:extLst>
          </p:cNvPr>
          <p:cNvSpPr/>
          <p:nvPr/>
        </p:nvSpPr>
        <p:spPr>
          <a:xfrm>
            <a:off x="11211122" y="-3810"/>
            <a:ext cx="281743" cy="45719"/>
          </a:xfrm>
          <a:prstGeom prst="ellipse">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98B25D7-CD01-6418-B806-FB72973ACDF0}"/>
              </a:ext>
            </a:extLst>
          </p:cNvPr>
          <p:cNvSpPr/>
          <p:nvPr/>
        </p:nvSpPr>
        <p:spPr>
          <a:xfrm rot="20042586">
            <a:off x="11106404" y="25790"/>
            <a:ext cx="281743" cy="77527"/>
          </a:xfrm>
          <a:prstGeom prst="ellipse">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03B42BE-49FD-2C86-A09C-2D942DE53F96}"/>
              </a:ext>
            </a:extLst>
          </p:cNvPr>
          <p:cNvSpPr/>
          <p:nvPr/>
        </p:nvSpPr>
        <p:spPr>
          <a:xfrm>
            <a:off x="11767185" y="4449"/>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243C86-DE22-91CE-FEE2-D1FA65D9880E}"/>
              </a:ext>
            </a:extLst>
          </p:cNvPr>
          <p:cNvSpPr/>
          <p:nvPr/>
        </p:nvSpPr>
        <p:spPr>
          <a:xfrm>
            <a:off x="11482387" y="-26670"/>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35487AB-5D46-AFE1-6331-DDAFCBFD2DC4}"/>
              </a:ext>
            </a:extLst>
          </p:cNvPr>
          <p:cNvSpPr/>
          <p:nvPr/>
        </p:nvSpPr>
        <p:spPr>
          <a:xfrm rot="644520">
            <a:off x="11656695" y="4130"/>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74F61A4-D911-1861-B8D6-48EE864C7B2C}"/>
              </a:ext>
            </a:extLst>
          </p:cNvPr>
          <p:cNvSpPr/>
          <p:nvPr/>
        </p:nvSpPr>
        <p:spPr>
          <a:xfrm rot="20200895" flipV="1">
            <a:off x="11222537" y="23702"/>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CCA35E5-47EF-8288-9953-CA6BBBFD04D3}"/>
              </a:ext>
            </a:extLst>
          </p:cNvPr>
          <p:cNvSpPr/>
          <p:nvPr/>
        </p:nvSpPr>
        <p:spPr>
          <a:xfrm rot="1582456">
            <a:off x="11786900" y="30654"/>
            <a:ext cx="220980" cy="77001"/>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518C6F5-B110-3A2E-D1B0-D65E51759D4F}"/>
              </a:ext>
            </a:extLst>
          </p:cNvPr>
          <p:cNvSpPr/>
          <p:nvPr/>
        </p:nvSpPr>
        <p:spPr>
          <a:xfrm rot="2454246">
            <a:off x="11877675" y="133681"/>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9BF7EF0-9C9D-B508-4439-30261ECDB30A}"/>
              </a:ext>
            </a:extLst>
          </p:cNvPr>
          <p:cNvSpPr/>
          <p:nvPr/>
        </p:nvSpPr>
        <p:spPr>
          <a:xfrm>
            <a:off x="12016761" y="155681"/>
            <a:ext cx="171917" cy="63963"/>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52B3A0-725C-4469-8785-159961A1A775}"/>
              </a:ext>
            </a:extLst>
          </p:cNvPr>
          <p:cNvSpPr/>
          <p:nvPr/>
        </p:nvSpPr>
        <p:spPr>
          <a:xfrm rot="2936445">
            <a:off x="12012360" y="171634"/>
            <a:ext cx="220980" cy="133060"/>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C23EB13-9FAE-33E0-2AB6-B779A00C0CB0}"/>
              </a:ext>
            </a:extLst>
          </p:cNvPr>
          <p:cNvSpPr/>
          <p:nvPr/>
        </p:nvSpPr>
        <p:spPr>
          <a:xfrm rot="5400000">
            <a:off x="12082905" y="575500"/>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8849B5C-62D1-C734-BABF-7B0222402658}"/>
              </a:ext>
            </a:extLst>
          </p:cNvPr>
          <p:cNvSpPr/>
          <p:nvPr/>
        </p:nvSpPr>
        <p:spPr>
          <a:xfrm rot="3949555">
            <a:off x="12056683" y="327503"/>
            <a:ext cx="220980" cy="84083"/>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3A11381-6A52-343A-BA6D-1382D62BB37F}"/>
              </a:ext>
            </a:extLst>
          </p:cNvPr>
          <p:cNvSpPr/>
          <p:nvPr/>
        </p:nvSpPr>
        <p:spPr>
          <a:xfrm>
            <a:off x="12077375" y="944880"/>
            <a:ext cx="114625" cy="85993"/>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424B3E1-FC4A-CE63-4036-F1B7674E886D}"/>
              </a:ext>
            </a:extLst>
          </p:cNvPr>
          <p:cNvSpPr/>
          <p:nvPr/>
        </p:nvSpPr>
        <p:spPr>
          <a:xfrm rot="18279033">
            <a:off x="11972344" y="955112"/>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7080131-B1B8-2E50-B39C-E7407A48740D}"/>
              </a:ext>
            </a:extLst>
          </p:cNvPr>
          <p:cNvSpPr/>
          <p:nvPr/>
        </p:nvSpPr>
        <p:spPr>
          <a:xfrm rot="7140340">
            <a:off x="12045912" y="824274"/>
            <a:ext cx="220980"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705EC0D-B990-8CBF-C7AA-E598E833467F}"/>
              </a:ext>
            </a:extLst>
          </p:cNvPr>
          <p:cNvSpPr/>
          <p:nvPr/>
        </p:nvSpPr>
        <p:spPr>
          <a:xfrm rot="16200000">
            <a:off x="12085793" y="884469"/>
            <a:ext cx="152731" cy="59687"/>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5FEEA70-2E68-4866-F11C-793C93386466}"/>
              </a:ext>
            </a:extLst>
          </p:cNvPr>
          <p:cNvSpPr/>
          <p:nvPr/>
        </p:nvSpPr>
        <p:spPr>
          <a:xfrm rot="17349947">
            <a:off x="12109676" y="764179"/>
            <a:ext cx="131697"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E65A972-0F55-6D85-1DC8-6A700535193D}"/>
              </a:ext>
            </a:extLst>
          </p:cNvPr>
          <p:cNvSpPr/>
          <p:nvPr/>
        </p:nvSpPr>
        <p:spPr>
          <a:xfrm rot="15517749">
            <a:off x="12099718" y="433073"/>
            <a:ext cx="152731" cy="45719"/>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6E90391-4EED-8589-243C-A668BF1BC786}"/>
              </a:ext>
            </a:extLst>
          </p:cNvPr>
          <p:cNvSpPr/>
          <p:nvPr/>
        </p:nvSpPr>
        <p:spPr>
          <a:xfrm rot="16853084">
            <a:off x="10828714" y="452486"/>
            <a:ext cx="246798" cy="49531"/>
          </a:xfrm>
          <a:prstGeom prst="rect">
            <a:avLst/>
          </a:prstGeom>
          <a:solidFill>
            <a:srgbClr val="3895D4"/>
          </a:solidFill>
          <a:ln>
            <a:solidFill>
              <a:srgbClr val="3895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39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A2673D-BC1B-4CBA-27BB-DAD261119106}"/>
              </a:ext>
            </a:extLst>
          </p:cNvPr>
          <p:cNvSpPr/>
          <p:nvPr/>
        </p:nvSpPr>
        <p:spPr>
          <a:xfrm>
            <a:off x="0" y="2239617"/>
            <a:ext cx="12192000" cy="4618383"/>
          </a:xfrm>
          <a:prstGeom prst="rect">
            <a:avLst/>
          </a:prstGeom>
          <a:pattFill prst="dkUpDiag">
            <a:fgClr>
              <a:schemeClr val="bg1">
                <a:lumMod val="95000"/>
              </a:schemeClr>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holding a phone and a glass of water&#10;&#10;Description automatically generated">
            <a:extLst>
              <a:ext uri="{FF2B5EF4-FFF2-40B4-BE49-F238E27FC236}">
                <a16:creationId xmlns:a16="http://schemas.microsoft.com/office/drawing/2014/main" id="{373E50E5-69E0-D664-68AF-F263731183BE}"/>
              </a:ext>
            </a:extLst>
          </p:cNvPr>
          <p:cNvPicPr>
            <a:picLocks noChangeAspect="1"/>
          </p:cNvPicPr>
          <p:nvPr/>
        </p:nvPicPr>
        <p:blipFill>
          <a:blip r:embed="rId2" cstate="print">
            <a:extLst>
              <a:ext uri="{28A0092B-C50C-407E-A947-70E740481C1C}">
                <a14:useLocalDpi xmlns:a14="http://schemas.microsoft.com/office/drawing/2010/main"/>
              </a:ext>
            </a:extLst>
          </a:blip>
          <a:srcRect l="10106" t="1221" r="1353" b="818"/>
          <a:stretch>
            <a:fillRect/>
          </a:stretch>
        </p:blipFill>
        <p:spPr>
          <a:xfrm>
            <a:off x="5212681" y="1299694"/>
            <a:ext cx="6478896" cy="4778798"/>
          </a:xfrm>
          <a:custGeom>
            <a:avLst/>
            <a:gdLst>
              <a:gd name="connsiteX0" fmla="*/ 207734 w 6478896"/>
              <a:gd name="connsiteY0" fmla="*/ 0 h 4778798"/>
              <a:gd name="connsiteX1" fmla="*/ 6271162 w 6478896"/>
              <a:gd name="connsiteY1" fmla="*/ 0 h 4778798"/>
              <a:gd name="connsiteX2" fmla="*/ 6478896 w 6478896"/>
              <a:gd name="connsiteY2" fmla="*/ 207734 h 4778798"/>
              <a:gd name="connsiteX3" fmla="*/ 6478896 w 6478896"/>
              <a:gd name="connsiteY3" fmla="*/ 4571064 h 4778798"/>
              <a:gd name="connsiteX4" fmla="*/ 6271162 w 6478896"/>
              <a:gd name="connsiteY4" fmla="*/ 4778798 h 4778798"/>
              <a:gd name="connsiteX5" fmla="*/ 207734 w 6478896"/>
              <a:gd name="connsiteY5" fmla="*/ 4778798 h 4778798"/>
              <a:gd name="connsiteX6" fmla="*/ 0 w 6478896"/>
              <a:gd name="connsiteY6" fmla="*/ 4571064 h 4778798"/>
              <a:gd name="connsiteX7" fmla="*/ 0 w 6478896"/>
              <a:gd name="connsiteY7" fmla="*/ 207734 h 4778798"/>
              <a:gd name="connsiteX8" fmla="*/ 207734 w 6478896"/>
              <a:gd name="connsiteY8" fmla="*/ 0 h 477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8896" h="4778798">
                <a:moveTo>
                  <a:pt x="207734" y="0"/>
                </a:moveTo>
                <a:lnTo>
                  <a:pt x="6271162" y="0"/>
                </a:lnTo>
                <a:cubicBezTo>
                  <a:pt x="6385890" y="0"/>
                  <a:pt x="6478896" y="93006"/>
                  <a:pt x="6478896" y="207734"/>
                </a:cubicBezTo>
                <a:lnTo>
                  <a:pt x="6478896" y="4571064"/>
                </a:lnTo>
                <a:cubicBezTo>
                  <a:pt x="6478896" y="4685792"/>
                  <a:pt x="6385890" y="4778798"/>
                  <a:pt x="6271162" y="4778798"/>
                </a:cubicBezTo>
                <a:lnTo>
                  <a:pt x="207734" y="4778798"/>
                </a:lnTo>
                <a:cubicBezTo>
                  <a:pt x="93006" y="4778798"/>
                  <a:pt x="0" y="4685792"/>
                  <a:pt x="0" y="4571064"/>
                </a:cubicBezTo>
                <a:lnTo>
                  <a:pt x="0" y="207734"/>
                </a:lnTo>
                <a:cubicBezTo>
                  <a:pt x="0" y="93006"/>
                  <a:pt x="93006" y="0"/>
                  <a:pt x="207734" y="0"/>
                </a:cubicBezTo>
                <a:close/>
              </a:path>
            </a:pathLst>
          </a:custGeom>
        </p:spPr>
      </p:pic>
      <p:sp>
        <p:nvSpPr>
          <p:cNvPr id="3" name="Rounded Rectangle 2">
            <a:extLst>
              <a:ext uri="{FF2B5EF4-FFF2-40B4-BE49-F238E27FC236}">
                <a16:creationId xmlns:a16="http://schemas.microsoft.com/office/drawing/2014/main" id="{D4F5CF50-8041-6B32-0EF0-B12A051C6F5A}"/>
              </a:ext>
            </a:extLst>
          </p:cNvPr>
          <p:cNvSpPr/>
          <p:nvPr/>
        </p:nvSpPr>
        <p:spPr>
          <a:xfrm>
            <a:off x="420740" y="1033817"/>
            <a:ext cx="6293211" cy="5300722"/>
          </a:xfrm>
          <a:prstGeom prst="roundRect">
            <a:avLst>
              <a:gd name="adj" fmla="val 4167"/>
            </a:avLst>
          </a:prstGeom>
          <a:solidFill>
            <a:schemeClr val="bg1"/>
          </a:solidFill>
          <a:ln>
            <a:noFill/>
          </a:ln>
          <a:effectLst>
            <a:outerShdw blurRad="1397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1B1F302-12B3-EF00-CD69-8F7F5985D36D}"/>
              </a:ext>
            </a:extLst>
          </p:cNvPr>
          <p:cNvSpPr>
            <a:spLocks noGrp="1"/>
          </p:cNvSpPr>
          <p:nvPr>
            <p:ph type="title"/>
          </p:nvPr>
        </p:nvSpPr>
        <p:spPr/>
        <p:txBody>
          <a:bodyPr/>
          <a:lstStyle/>
          <a:p>
            <a:r>
              <a:rPr lang="en-US" dirty="0"/>
              <a:t>How Does AquaHawk Benefit </a:t>
            </a:r>
            <a:r>
              <a:rPr lang="en-US" dirty="0">
                <a:solidFill>
                  <a:schemeClr val="accent5"/>
                </a:solidFill>
              </a:rPr>
              <a:t>Customers?</a:t>
            </a:r>
          </a:p>
        </p:txBody>
      </p:sp>
      <p:sp>
        <p:nvSpPr>
          <p:cNvPr id="7" name="Content Placeholder 6">
            <a:extLst>
              <a:ext uri="{FF2B5EF4-FFF2-40B4-BE49-F238E27FC236}">
                <a16:creationId xmlns:a16="http://schemas.microsoft.com/office/drawing/2014/main" id="{B050AC4E-2951-3FCD-AF53-E32B0D55794F}"/>
              </a:ext>
            </a:extLst>
          </p:cNvPr>
          <p:cNvSpPr>
            <a:spLocks noGrp="1"/>
          </p:cNvSpPr>
          <p:nvPr>
            <p:ph idx="1"/>
          </p:nvPr>
        </p:nvSpPr>
        <p:spPr>
          <a:xfrm>
            <a:off x="734721" y="1245048"/>
            <a:ext cx="5848524" cy="5032147"/>
          </a:xfrm>
        </p:spPr>
        <p:txBody>
          <a:bodyPr>
            <a:spAutoFit/>
          </a:bodyPr>
          <a:lstStyle/>
          <a:p>
            <a:pPr marL="284163" indent="-284163">
              <a:lnSpc>
                <a:spcPct val="100000"/>
              </a:lnSpc>
              <a:spcBef>
                <a:spcPts val="0"/>
              </a:spcBef>
              <a:spcAft>
                <a:spcPts val="600"/>
              </a:spcAft>
              <a:buFont typeface="Wingdings" panose="05000000000000000000" pitchFamily="2" charset="2"/>
              <a:buChar char="ü"/>
            </a:pPr>
            <a:r>
              <a:rPr lang="en-US" b="1" dirty="0"/>
              <a:t>Simple</a:t>
            </a:r>
          </a:p>
          <a:p>
            <a:pPr marL="800100" lvl="1" indent="-342900">
              <a:lnSpc>
                <a:spcPct val="100000"/>
              </a:lnSpc>
              <a:spcBef>
                <a:spcPts val="0"/>
              </a:spcBef>
              <a:spcAft>
                <a:spcPts val="600"/>
              </a:spcAft>
            </a:pPr>
            <a:r>
              <a:rPr lang="en-US" dirty="0"/>
              <a:t>Easy access to your water usage on any device</a:t>
            </a:r>
          </a:p>
          <a:p>
            <a:pPr marL="284163" indent="-284163">
              <a:lnSpc>
                <a:spcPct val="100000"/>
              </a:lnSpc>
              <a:spcBef>
                <a:spcPts val="0"/>
              </a:spcBef>
              <a:spcAft>
                <a:spcPts val="600"/>
              </a:spcAft>
              <a:buFont typeface="Wingdings" panose="05000000000000000000" pitchFamily="2" charset="2"/>
              <a:buChar char="ü"/>
            </a:pPr>
            <a:r>
              <a:rPr lang="en-US" b="1" dirty="0"/>
              <a:t>Control your Bill</a:t>
            </a:r>
          </a:p>
          <a:p>
            <a:pPr marL="804863" lvl="2" indent="-342900">
              <a:lnSpc>
                <a:spcPct val="100000"/>
              </a:lnSpc>
              <a:spcBef>
                <a:spcPts val="0"/>
              </a:spcBef>
              <a:spcAft>
                <a:spcPts val="600"/>
              </a:spcAft>
            </a:pPr>
            <a:r>
              <a:rPr lang="en-US" dirty="0"/>
              <a:t>Monitor your water usage in dollars</a:t>
            </a:r>
          </a:p>
          <a:p>
            <a:pPr marL="804863" lvl="2" indent="-342900">
              <a:lnSpc>
                <a:spcPct val="100000"/>
              </a:lnSpc>
              <a:spcBef>
                <a:spcPts val="0"/>
              </a:spcBef>
              <a:spcAft>
                <a:spcPts val="600"/>
              </a:spcAft>
            </a:pPr>
            <a:r>
              <a:rPr lang="en-US" dirty="0"/>
              <a:t>Be notified when your usage is trending higher than usual</a:t>
            </a:r>
          </a:p>
          <a:p>
            <a:pPr marL="284163" indent="-284163">
              <a:lnSpc>
                <a:spcPct val="100000"/>
              </a:lnSpc>
              <a:spcBef>
                <a:spcPts val="0"/>
              </a:spcBef>
              <a:spcAft>
                <a:spcPts val="600"/>
              </a:spcAft>
              <a:buFont typeface="Wingdings" panose="05000000000000000000" pitchFamily="2" charset="2"/>
              <a:buChar char="ü"/>
            </a:pPr>
            <a:r>
              <a:rPr lang="en-US" b="1" dirty="0"/>
              <a:t>Customized Notifications</a:t>
            </a:r>
          </a:p>
          <a:p>
            <a:pPr marL="804863" lvl="2" indent="-342900">
              <a:lnSpc>
                <a:spcPct val="100000"/>
              </a:lnSpc>
              <a:spcBef>
                <a:spcPts val="0"/>
              </a:spcBef>
              <a:spcAft>
                <a:spcPts val="600"/>
              </a:spcAft>
            </a:pPr>
            <a:r>
              <a:rPr lang="en-US" dirty="0"/>
              <a:t>Receive alerts by your choice (text, email, or phone)</a:t>
            </a:r>
          </a:p>
          <a:p>
            <a:pPr marL="804863" lvl="2" indent="-342900">
              <a:lnSpc>
                <a:spcPct val="100000"/>
              </a:lnSpc>
              <a:spcBef>
                <a:spcPts val="0"/>
              </a:spcBef>
              <a:spcAft>
                <a:spcPts val="600"/>
              </a:spcAft>
            </a:pPr>
            <a:r>
              <a:rPr lang="en-US" dirty="0"/>
              <a:t>Set usage notices to avoid surprises on bills</a:t>
            </a:r>
          </a:p>
          <a:p>
            <a:pPr marL="284163" indent="-284163">
              <a:lnSpc>
                <a:spcPct val="100000"/>
              </a:lnSpc>
              <a:spcBef>
                <a:spcPts val="0"/>
              </a:spcBef>
              <a:spcAft>
                <a:spcPts val="600"/>
              </a:spcAft>
              <a:buFont typeface="Wingdings" panose="05000000000000000000" pitchFamily="2" charset="2"/>
              <a:buChar char="ü"/>
            </a:pPr>
            <a:r>
              <a:rPr lang="en-US" b="1" dirty="0"/>
              <a:t>Identify Leaks Early</a:t>
            </a:r>
          </a:p>
          <a:p>
            <a:pPr marL="800100" lvl="1" indent="-285750">
              <a:lnSpc>
                <a:spcPct val="100000"/>
              </a:lnSpc>
              <a:spcBef>
                <a:spcPts val="0"/>
              </a:spcBef>
              <a:spcAft>
                <a:spcPts val="600"/>
              </a:spcAft>
            </a:pPr>
            <a:r>
              <a:rPr lang="en-US" dirty="0"/>
              <a:t>Save money and water while helping prevent property damage</a:t>
            </a:r>
          </a:p>
        </p:txBody>
      </p:sp>
      <p:sp>
        <p:nvSpPr>
          <p:cNvPr id="5" name="Slide Number Placeholder 4">
            <a:extLst>
              <a:ext uri="{FF2B5EF4-FFF2-40B4-BE49-F238E27FC236}">
                <a16:creationId xmlns:a16="http://schemas.microsoft.com/office/drawing/2014/main" id="{BBDE76E6-C2F4-4762-8937-62D8324813D0}"/>
              </a:ext>
            </a:extLst>
          </p:cNvPr>
          <p:cNvSpPr>
            <a:spLocks noGrp="1"/>
          </p:cNvSpPr>
          <p:nvPr>
            <p:ph type="sldNum" sz="quarter" idx="4"/>
          </p:nvPr>
        </p:nvSpPr>
        <p:spPr/>
        <p:txBody>
          <a:bodyPr/>
          <a:lstStyle/>
          <a:p>
            <a:fld id="{D24C9E06-8BC7-41A5-9DD6-8F0EF0C3DA17}" type="slidenum">
              <a:rPr lang="en-US" smtClean="0"/>
              <a:pPr/>
              <a:t>2</a:t>
            </a:fld>
            <a:endParaRPr lang="en-US"/>
          </a:p>
        </p:txBody>
      </p:sp>
    </p:spTree>
    <p:extLst>
      <p:ext uri="{BB962C8B-B14F-4D97-AF65-F5344CB8AC3E}">
        <p14:creationId xmlns:p14="http://schemas.microsoft.com/office/powerpoint/2010/main" val="2685022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2D9E5-549D-FC48-2375-EB6DA1796DB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6E1319E-8DED-B0CC-8F97-B3CF83498ACE}"/>
              </a:ext>
            </a:extLst>
          </p:cNvPr>
          <p:cNvSpPr/>
          <p:nvPr/>
        </p:nvSpPr>
        <p:spPr>
          <a:xfrm>
            <a:off x="8229600" y="1137150"/>
            <a:ext cx="2542371" cy="5720850"/>
          </a:xfrm>
          <a:prstGeom prst="rect">
            <a:avLst/>
          </a:prstGeom>
          <a:gradFill>
            <a:gsLst>
              <a:gs pos="12000">
                <a:schemeClr val="bg1">
                  <a:alpha val="0"/>
                </a:schemeClr>
              </a:gs>
              <a:gs pos="69000">
                <a:schemeClr val="bg1"/>
              </a:gs>
            </a:gsLst>
            <a:lin ang="21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FC9B0847-DAB1-B82B-EF65-4DC64A5FD916}"/>
              </a:ext>
            </a:extLst>
          </p:cNvPr>
          <p:cNvSpPr/>
          <p:nvPr/>
        </p:nvSpPr>
        <p:spPr>
          <a:xfrm>
            <a:off x="6091312" y="1079500"/>
            <a:ext cx="5338688" cy="5003800"/>
          </a:xfrm>
          <a:prstGeom prst="roundRect">
            <a:avLst>
              <a:gd name="adj" fmla="val 4167"/>
            </a:avLst>
          </a:prstGeom>
          <a:solidFill>
            <a:schemeClr val="bg1"/>
          </a:solidFill>
          <a:ln>
            <a:noFill/>
          </a:ln>
          <a:effectLst>
            <a:outerShdw blurRad="139700" algn="c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429C337-74B6-E39F-E50C-DAA63E7D5EA7}"/>
              </a:ext>
            </a:extLst>
          </p:cNvPr>
          <p:cNvSpPr>
            <a:spLocks noGrp="1"/>
          </p:cNvSpPr>
          <p:nvPr>
            <p:ph type="title"/>
          </p:nvPr>
        </p:nvSpPr>
        <p:spPr/>
        <p:txBody>
          <a:bodyPr/>
          <a:lstStyle/>
          <a:p>
            <a:r>
              <a:rPr lang="en-US" dirty="0"/>
              <a:t>How to Register for </a:t>
            </a:r>
            <a:r>
              <a:rPr lang="en-US" dirty="0">
                <a:solidFill>
                  <a:srgbClr val="00B0F0"/>
                </a:solidFill>
              </a:rPr>
              <a:t>AquaHawk?</a:t>
            </a:r>
          </a:p>
        </p:txBody>
      </p:sp>
      <p:sp>
        <p:nvSpPr>
          <p:cNvPr id="7" name="Content Placeholder 6">
            <a:extLst>
              <a:ext uri="{FF2B5EF4-FFF2-40B4-BE49-F238E27FC236}">
                <a16:creationId xmlns:a16="http://schemas.microsoft.com/office/drawing/2014/main" id="{247DDC5A-F2E0-64E3-EE9D-AA53F197358B}"/>
              </a:ext>
            </a:extLst>
          </p:cNvPr>
          <p:cNvSpPr>
            <a:spLocks noGrp="1"/>
          </p:cNvSpPr>
          <p:nvPr>
            <p:ph idx="1"/>
          </p:nvPr>
        </p:nvSpPr>
        <p:spPr>
          <a:xfrm>
            <a:off x="6316782" y="1312886"/>
            <a:ext cx="4760793" cy="1789208"/>
          </a:xfrm>
        </p:spPr>
        <p:txBody>
          <a:bodyPr wrap="square">
            <a:spAutoFit/>
          </a:bodyPr>
          <a:lstStyle/>
          <a:p>
            <a:pPr>
              <a:buFont typeface="Wingdings" panose="05000000000000000000" pitchFamily="2" charset="2"/>
              <a:buChar char="ü"/>
            </a:pPr>
            <a:r>
              <a:rPr lang="en-US" b="1" dirty="0"/>
              <a:t>Simple Sign Up</a:t>
            </a:r>
          </a:p>
          <a:p>
            <a:pPr lvl="1"/>
            <a:r>
              <a:rPr lang="en-US" dirty="0"/>
              <a:t>All you need is your utility bill</a:t>
            </a:r>
          </a:p>
          <a:p>
            <a:pPr lvl="2"/>
            <a:r>
              <a:rPr lang="en-US" dirty="0"/>
              <a:t>Account Number (top of your bill)</a:t>
            </a:r>
          </a:p>
          <a:p>
            <a:pPr lvl="2"/>
            <a:r>
              <a:rPr lang="en-US" dirty="0"/>
              <a:t>Contact Information</a:t>
            </a:r>
          </a:p>
          <a:p>
            <a:pPr lvl="1"/>
            <a:r>
              <a:rPr lang="en-US" dirty="0"/>
              <a:t>Accessible from any device </a:t>
            </a:r>
          </a:p>
        </p:txBody>
      </p:sp>
      <p:sp>
        <p:nvSpPr>
          <p:cNvPr id="5" name="Slide Number Placeholder 4">
            <a:extLst>
              <a:ext uri="{FF2B5EF4-FFF2-40B4-BE49-F238E27FC236}">
                <a16:creationId xmlns:a16="http://schemas.microsoft.com/office/drawing/2014/main" id="{0F9CC8BB-59BD-8432-1918-7A3C537702B1}"/>
              </a:ext>
            </a:extLst>
          </p:cNvPr>
          <p:cNvSpPr>
            <a:spLocks noGrp="1"/>
          </p:cNvSpPr>
          <p:nvPr>
            <p:ph type="sldNum" sz="quarter" idx="4"/>
          </p:nvPr>
        </p:nvSpPr>
        <p:spPr/>
        <p:txBody>
          <a:bodyPr/>
          <a:lstStyle/>
          <a:p>
            <a:fld id="{D24C9E06-8BC7-41A5-9DD6-8F0EF0C3DA17}" type="slidenum">
              <a:rPr lang="en-US" smtClean="0"/>
              <a:pPr/>
              <a:t>3</a:t>
            </a:fld>
            <a:endParaRPr lang="en-US"/>
          </a:p>
        </p:txBody>
      </p:sp>
      <p:grpSp>
        <p:nvGrpSpPr>
          <p:cNvPr id="2" name="Group 1">
            <a:extLst>
              <a:ext uri="{FF2B5EF4-FFF2-40B4-BE49-F238E27FC236}">
                <a16:creationId xmlns:a16="http://schemas.microsoft.com/office/drawing/2014/main" id="{5E127507-3922-AB2B-C85C-96BD5883AB30}"/>
              </a:ext>
            </a:extLst>
          </p:cNvPr>
          <p:cNvGrpSpPr/>
          <p:nvPr/>
        </p:nvGrpSpPr>
        <p:grpSpPr>
          <a:xfrm rot="1365261">
            <a:off x="5078716" y="3967524"/>
            <a:ext cx="1211887" cy="2381125"/>
            <a:chOff x="979654" y="838200"/>
            <a:chExt cx="1865846" cy="3857625"/>
          </a:xfrm>
        </p:grpSpPr>
        <p:pic>
          <p:nvPicPr>
            <p:cNvPr id="3" name="Picture 2" descr="A screenshot of a computer&#10;&#10;AI-generated content may be incorrect.">
              <a:extLst>
                <a:ext uri="{FF2B5EF4-FFF2-40B4-BE49-F238E27FC236}">
                  <a16:creationId xmlns:a16="http://schemas.microsoft.com/office/drawing/2014/main" id="{9DBAD091-28F7-776C-5628-BC10A9F578EC}"/>
                </a:ext>
              </a:extLst>
            </p:cNvPr>
            <p:cNvPicPr>
              <a:picLocks noChangeAspect="1"/>
            </p:cNvPicPr>
            <p:nvPr/>
          </p:nvPicPr>
          <p:blipFill>
            <a:blip r:embed="rId3">
              <a:extLst>
                <a:ext uri="{28A0092B-C50C-407E-A947-70E740481C1C}">
                  <a14:useLocalDpi xmlns:a14="http://schemas.microsoft.com/office/drawing/2010/main" val="0"/>
                </a:ext>
              </a:extLst>
            </a:blip>
            <a:srcRect l="24509" t="12950" r="53923" b="12345"/>
            <a:stretch/>
          </p:blipFill>
          <p:spPr>
            <a:xfrm>
              <a:off x="1074377" y="1066800"/>
              <a:ext cx="1676400" cy="3629025"/>
            </a:xfrm>
            <a:prstGeom prst="rect">
              <a:avLst/>
            </a:prstGeom>
          </p:spPr>
        </p:pic>
        <p:pic>
          <p:nvPicPr>
            <p:cNvPr id="4" name="Picture 3">
              <a:extLst>
                <a:ext uri="{FF2B5EF4-FFF2-40B4-BE49-F238E27FC236}">
                  <a16:creationId xmlns:a16="http://schemas.microsoft.com/office/drawing/2014/main" id="{A1BBDCA0-FF54-8F15-0C29-AF7C64E5B554}"/>
                </a:ext>
              </a:extLst>
            </p:cNvPr>
            <p:cNvPicPr>
              <a:picLocks noChangeAspect="1"/>
            </p:cNvPicPr>
            <p:nvPr/>
          </p:nvPicPr>
          <p:blipFill>
            <a:blip r:embed="rId4"/>
            <a:stretch>
              <a:fillRect/>
            </a:stretch>
          </p:blipFill>
          <p:spPr>
            <a:xfrm>
              <a:off x="979654" y="838200"/>
              <a:ext cx="1865846" cy="3721029"/>
            </a:xfrm>
            <a:prstGeom prst="rect">
              <a:avLst/>
            </a:prstGeom>
          </p:spPr>
        </p:pic>
      </p:grpSp>
      <p:grpSp>
        <p:nvGrpSpPr>
          <p:cNvPr id="9" name="Group 8">
            <a:extLst>
              <a:ext uri="{FF2B5EF4-FFF2-40B4-BE49-F238E27FC236}">
                <a16:creationId xmlns:a16="http://schemas.microsoft.com/office/drawing/2014/main" id="{E55A388B-78A4-C6E7-9542-908A8A47190E}"/>
              </a:ext>
            </a:extLst>
          </p:cNvPr>
          <p:cNvGrpSpPr/>
          <p:nvPr/>
        </p:nvGrpSpPr>
        <p:grpSpPr>
          <a:xfrm>
            <a:off x="365760" y="1079500"/>
            <a:ext cx="4712753" cy="3777750"/>
            <a:chOff x="3810000" y="1903258"/>
            <a:chExt cx="4234768" cy="3226675"/>
          </a:xfrm>
        </p:grpSpPr>
        <p:pic>
          <p:nvPicPr>
            <p:cNvPr id="12" name="Picture 11">
              <a:extLst>
                <a:ext uri="{FF2B5EF4-FFF2-40B4-BE49-F238E27FC236}">
                  <a16:creationId xmlns:a16="http://schemas.microsoft.com/office/drawing/2014/main" id="{2FF1D8E6-D5D4-4A13-6EAE-067BE31A6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903258"/>
              <a:ext cx="4234768" cy="3226675"/>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9C3A7B46-9E5A-8AE3-7C50-4ED6E4C5B61C}"/>
                </a:ext>
              </a:extLst>
            </p:cNvPr>
            <p:cNvPicPr>
              <a:picLocks noChangeAspect="1"/>
            </p:cNvPicPr>
            <p:nvPr/>
          </p:nvPicPr>
          <p:blipFill>
            <a:blip r:embed="rId6">
              <a:extLst>
                <a:ext uri="{28A0092B-C50C-407E-A947-70E740481C1C}">
                  <a14:useLocalDpi xmlns:a14="http://schemas.microsoft.com/office/drawing/2010/main" val="0"/>
                </a:ext>
              </a:extLst>
            </a:blip>
            <a:srcRect r="9896" b="18431"/>
            <a:stretch/>
          </p:blipFill>
          <p:spPr>
            <a:xfrm>
              <a:off x="3892706" y="2021820"/>
              <a:ext cx="4102323" cy="2321063"/>
            </a:xfrm>
            <a:prstGeom prst="rect">
              <a:avLst/>
            </a:prstGeom>
          </p:spPr>
        </p:pic>
      </p:grpSp>
      <p:pic>
        <p:nvPicPr>
          <p:cNvPr id="14" name="image3.jpg">
            <a:extLst>
              <a:ext uri="{FF2B5EF4-FFF2-40B4-BE49-F238E27FC236}">
                <a16:creationId xmlns:a16="http://schemas.microsoft.com/office/drawing/2014/main" id="{90F456AB-942C-FF6F-2C06-EBC6C657A9E1}"/>
              </a:ext>
            </a:extLst>
          </p:cNvPr>
          <p:cNvPicPr/>
          <p:nvPr/>
        </p:nvPicPr>
        <p:blipFill>
          <a:blip r:embed="rId7"/>
          <a:srcRect l="36740"/>
          <a:stretch/>
        </p:blipFill>
        <p:spPr>
          <a:xfrm>
            <a:off x="6870318" y="3159744"/>
            <a:ext cx="3649211" cy="2791262"/>
          </a:xfrm>
          <a:prstGeom prst="rect">
            <a:avLst/>
          </a:prstGeom>
          <a:ln/>
        </p:spPr>
      </p:pic>
      <p:pic>
        <p:nvPicPr>
          <p:cNvPr id="15" name="Picture 14">
            <a:extLst>
              <a:ext uri="{FF2B5EF4-FFF2-40B4-BE49-F238E27FC236}">
                <a16:creationId xmlns:a16="http://schemas.microsoft.com/office/drawing/2014/main" id="{4EE80247-203F-02F2-EA7F-7B0ED37CF503}"/>
              </a:ext>
            </a:extLst>
          </p:cNvPr>
          <p:cNvPicPr>
            <a:picLocks noChangeAspect="1"/>
          </p:cNvPicPr>
          <p:nvPr/>
        </p:nvPicPr>
        <p:blipFill>
          <a:blip r:embed="rId8"/>
          <a:stretch>
            <a:fillRect/>
          </a:stretch>
        </p:blipFill>
        <p:spPr>
          <a:xfrm>
            <a:off x="457801" y="1218311"/>
            <a:ext cx="4565359" cy="2701171"/>
          </a:xfrm>
          <a:prstGeom prst="rect">
            <a:avLst/>
          </a:prstGeom>
        </p:spPr>
      </p:pic>
    </p:spTree>
    <p:extLst>
      <p:ext uri="{BB962C8B-B14F-4D97-AF65-F5344CB8AC3E}">
        <p14:creationId xmlns:p14="http://schemas.microsoft.com/office/powerpoint/2010/main" val="29481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45EC000-C1C0-A646-3AC7-A7184BCAE42B}"/>
              </a:ext>
            </a:extLst>
          </p:cNvPr>
          <p:cNvSpPr>
            <a:spLocks noGrp="1"/>
          </p:cNvSpPr>
          <p:nvPr>
            <p:ph type="title"/>
          </p:nvPr>
        </p:nvSpPr>
        <p:spPr>
          <a:xfrm>
            <a:off x="365760" y="240610"/>
            <a:ext cx="11424549" cy="499108"/>
          </a:xfrm>
        </p:spPr>
        <p:txBody>
          <a:bodyPr/>
          <a:lstStyle/>
          <a:p>
            <a:r>
              <a:rPr lang="en-US" dirty="0"/>
              <a:t>How to Navigate the AquaHawk </a:t>
            </a:r>
            <a:r>
              <a:rPr lang="en-US" dirty="0">
                <a:solidFill>
                  <a:srgbClr val="00B0F0"/>
                </a:solidFill>
              </a:rPr>
              <a:t>Portal?</a:t>
            </a:r>
          </a:p>
        </p:txBody>
      </p:sp>
      <p:pic>
        <p:nvPicPr>
          <p:cNvPr id="15" name="Picture 14">
            <a:extLst>
              <a:ext uri="{FF2B5EF4-FFF2-40B4-BE49-F238E27FC236}">
                <a16:creationId xmlns:a16="http://schemas.microsoft.com/office/drawing/2014/main" id="{4E883A91-8335-4978-90E0-97B0C62AA3BC}"/>
              </a:ext>
            </a:extLst>
          </p:cNvPr>
          <p:cNvPicPr>
            <a:picLocks noChangeAspect="1"/>
          </p:cNvPicPr>
          <p:nvPr/>
        </p:nvPicPr>
        <p:blipFill>
          <a:blip r:embed="rId2"/>
          <a:stretch>
            <a:fillRect/>
          </a:stretch>
        </p:blipFill>
        <p:spPr>
          <a:xfrm>
            <a:off x="365760" y="799269"/>
            <a:ext cx="11362310" cy="5908402"/>
          </a:xfrm>
          <a:prstGeom prst="rect">
            <a:avLst/>
          </a:prstGeom>
          <a:noFill/>
        </p:spPr>
      </p:pic>
      <p:sp>
        <p:nvSpPr>
          <p:cNvPr id="5" name="Slide Number Placeholder 4">
            <a:extLst>
              <a:ext uri="{FF2B5EF4-FFF2-40B4-BE49-F238E27FC236}">
                <a16:creationId xmlns:a16="http://schemas.microsoft.com/office/drawing/2014/main" id="{AB1A01C7-389B-411E-1B4E-2D6D1EEEED1E}"/>
              </a:ext>
            </a:extLst>
          </p:cNvPr>
          <p:cNvSpPr>
            <a:spLocks noGrp="1"/>
          </p:cNvSpPr>
          <p:nvPr>
            <p:ph type="sldNum" sz="quarter" idx="4"/>
          </p:nvPr>
        </p:nvSpPr>
        <p:spPr>
          <a:xfrm>
            <a:off x="11728070" y="6466346"/>
            <a:ext cx="473762" cy="396570"/>
          </a:xfrm>
        </p:spPr>
        <p:txBody>
          <a:bodyPr anchor="ctr">
            <a:normAutofit/>
          </a:bodyPr>
          <a:lstStyle/>
          <a:p>
            <a:pPr>
              <a:spcAft>
                <a:spcPts val="600"/>
              </a:spcAft>
            </a:pPr>
            <a:fld id="{D24C9E06-8BC7-41A5-9DD6-8F0EF0C3DA17}" type="slidenum">
              <a:rPr lang="en-US" smtClean="0"/>
              <a:pPr>
                <a:spcAft>
                  <a:spcPts val="600"/>
                </a:spcAft>
              </a:pPr>
              <a:t>4</a:t>
            </a:fld>
            <a:endParaRPr lang="en-US"/>
          </a:p>
        </p:txBody>
      </p:sp>
      <p:sp>
        <p:nvSpPr>
          <p:cNvPr id="16" name="Rectangle 15">
            <a:extLst>
              <a:ext uri="{FF2B5EF4-FFF2-40B4-BE49-F238E27FC236}">
                <a16:creationId xmlns:a16="http://schemas.microsoft.com/office/drawing/2014/main" id="{28479522-F81A-FD1F-70EB-F01F6171A386}"/>
              </a:ext>
            </a:extLst>
          </p:cNvPr>
          <p:cNvSpPr/>
          <p:nvPr/>
        </p:nvSpPr>
        <p:spPr>
          <a:xfrm>
            <a:off x="418210" y="1699260"/>
            <a:ext cx="96863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00111-011</a:t>
            </a:r>
          </a:p>
          <a:p>
            <a:pPr defTabSz="274320"/>
            <a:r>
              <a:rPr lang="en-US" sz="650" dirty="0">
                <a:solidFill>
                  <a:schemeClr val="tx1"/>
                </a:solidFill>
              </a:rPr>
              <a:t>John Doe</a:t>
            </a:r>
          </a:p>
          <a:p>
            <a:pPr defTabSz="274320"/>
            <a:r>
              <a:rPr lang="en-US" sz="650" dirty="0">
                <a:solidFill>
                  <a:schemeClr val="tx1"/>
                </a:solidFill>
              </a:rPr>
              <a:t>1234 Main St.</a:t>
            </a:r>
          </a:p>
        </p:txBody>
      </p:sp>
      <p:sp>
        <p:nvSpPr>
          <p:cNvPr id="17" name="Rectangle 16">
            <a:extLst>
              <a:ext uri="{FF2B5EF4-FFF2-40B4-BE49-F238E27FC236}">
                <a16:creationId xmlns:a16="http://schemas.microsoft.com/office/drawing/2014/main" id="{C6B73B21-E1B5-372F-D512-E3E53A4070FB}"/>
              </a:ext>
            </a:extLst>
          </p:cNvPr>
          <p:cNvSpPr/>
          <p:nvPr/>
        </p:nvSpPr>
        <p:spPr>
          <a:xfrm>
            <a:off x="3176650" y="2118360"/>
            <a:ext cx="534290" cy="83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(310) 000-0000</a:t>
            </a:r>
          </a:p>
        </p:txBody>
      </p:sp>
      <p:sp>
        <p:nvSpPr>
          <p:cNvPr id="18" name="Rectangle 17">
            <a:extLst>
              <a:ext uri="{FF2B5EF4-FFF2-40B4-BE49-F238E27FC236}">
                <a16:creationId xmlns:a16="http://schemas.microsoft.com/office/drawing/2014/main" id="{7A838BCF-523D-4C07-591B-CC35B2F366DD}"/>
              </a:ext>
            </a:extLst>
          </p:cNvPr>
          <p:cNvSpPr/>
          <p:nvPr/>
        </p:nvSpPr>
        <p:spPr>
          <a:xfrm>
            <a:off x="4807330" y="28117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01111111111</a:t>
            </a:r>
          </a:p>
        </p:txBody>
      </p:sp>
      <p:sp>
        <p:nvSpPr>
          <p:cNvPr id="19" name="Rectangle 18">
            <a:extLst>
              <a:ext uri="{FF2B5EF4-FFF2-40B4-BE49-F238E27FC236}">
                <a16:creationId xmlns:a16="http://schemas.microsoft.com/office/drawing/2014/main" id="{4CDE5417-A9D7-295F-9940-E235D0003293}"/>
              </a:ext>
            </a:extLst>
          </p:cNvPr>
          <p:cNvSpPr/>
          <p:nvPr/>
        </p:nvSpPr>
        <p:spPr>
          <a:xfrm>
            <a:off x="8388730" y="14782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 </a:t>
            </a:r>
          </a:p>
        </p:txBody>
      </p:sp>
      <p:sp>
        <p:nvSpPr>
          <p:cNvPr id="21" name="Rectangle 20">
            <a:extLst>
              <a:ext uri="{FF2B5EF4-FFF2-40B4-BE49-F238E27FC236}">
                <a16:creationId xmlns:a16="http://schemas.microsoft.com/office/drawing/2014/main" id="{2E91C0BB-381F-3BF2-B719-A5AE31FA4F8E}"/>
              </a:ext>
            </a:extLst>
          </p:cNvPr>
          <p:cNvSpPr/>
          <p:nvPr/>
        </p:nvSpPr>
        <p:spPr>
          <a:xfrm>
            <a:off x="236220" y="2994660"/>
            <a:ext cx="11590020" cy="3772562"/>
          </a:xfrm>
          <a:prstGeom prst="rect">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E19E58AA-8DF7-D21C-D2D5-F0BD2F839B57}"/>
              </a:ext>
            </a:extLst>
          </p:cNvPr>
          <p:cNvSpPr/>
          <p:nvPr/>
        </p:nvSpPr>
        <p:spPr>
          <a:xfrm>
            <a:off x="8884920" y="1223010"/>
            <a:ext cx="2843150" cy="1219200"/>
          </a:xfrm>
          <a:prstGeom prst="wedgeRoundRectCallout">
            <a:avLst>
              <a:gd name="adj1" fmla="val -49155"/>
              <a:gd name="adj2" fmla="val 93125"/>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View your usage across different time periods at the bottom of the page.</a:t>
            </a:r>
          </a:p>
        </p:txBody>
      </p:sp>
      <p:sp>
        <p:nvSpPr>
          <p:cNvPr id="3" name="Rectangle 2">
            <a:extLst>
              <a:ext uri="{FF2B5EF4-FFF2-40B4-BE49-F238E27FC236}">
                <a16:creationId xmlns:a16="http://schemas.microsoft.com/office/drawing/2014/main" id="{CA570D0F-ED37-AE29-7474-B7C00B57BA11}"/>
              </a:ext>
            </a:extLst>
          </p:cNvPr>
          <p:cNvSpPr/>
          <p:nvPr/>
        </p:nvSpPr>
        <p:spPr>
          <a:xfrm>
            <a:off x="418210" y="1975413"/>
            <a:ext cx="868779" cy="81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600" dirty="0">
                <a:solidFill>
                  <a:schemeClr val="tx1"/>
                </a:solidFill>
              </a:rPr>
              <a:t>PARAMOUNT, CA 97023</a:t>
            </a:r>
          </a:p>
        </p:txBody>
      </p:sp>
      <p:sp>
        <p:nvSpPr>
          <p:cNvPr id="2" name="Rectangle 1">
            <a:extLst>
              <a:ext uri="{FF2B5EF4-FFF2-40B4-BE49-F238E27FC236}">
                <a16:creationId xmlns:a16="http://schemas.microsoft.com/office/drawing/2014/main" id="{27DA1F18-010B-E1CD-E0F3-4D83DC1E3470}"/>
              </a:ext>
            </a:extLst>
          </p:cNvPr>
          <p:cNvSpPr/>
          <p:nvPr/>
        </p:nvSpPr>
        <p:spPr>
          <a:xfrm>
            <a:off x="3816096" y="2452116"/>
            <a:ext cx="4474464" cy="9144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889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B11D0-109A-EE17-70BA-AADFE7FC5FC7}"/>
              </a:ext>
            </a:extLst>
          </p:cNvPr>
          <p:cNvSpPr>
            <a:spLocks noGrp="1"/>
          </p:cNvSpPr>
          <p:nvPr>
            <p:ph type="title"/>
          </p:nvPr>
        </p:nvSpPr>
        <p:spPr/>
        <p:txBody>
          <a:bodyPr/>
          <a:lstStyle/>
          <a:p>
            <a:r>
              <a:rPr lang="en-US" dirty="0"/>
              <a:t>How to Navigate the </a:t>
            </a:r>
            <a:r>
              <a:rPr lang="en-US"/>
              <a:t>AquaHawk </a:t>
            </a:r>
            <a:r>
              <a:rPr lang="en-US">
                <a:solidFill>
                  <a:srgbClr val="00B0F0"/>
                </a:solidFill>
              </a:rPr>
              <a:t>Portal?</a:t>
            </a:r>
            <a:endParaRPr lang="en-US" dirty="0"/>
          </a:p>
        </p:txBody>
      </p:sp>
      <p:sp>
        <p:nvSpPr>
          <p:cNvPr id="4" name="Slide Number Placeholder 3">
            <a:extLst>
              <a:ext uri="{FF2B5EF4-FFF2-40B4-BE49-F238E27FC236}">
                <a16:creationId xmlns:a16="http://schemas.microsoft.com/office/drawing/2014/main" id="{7BAFD38E-A7BB-D702-51C2-E3B105E1A7B8}"/>
              </a:ext>
            </a:extLst>
          </p:cNvPr>
          <p:cNvSpPr>
            <a:spLocks noGrp="1"/>
          </p:cNvSpPr>
          <p:nvPr>
            <p:ph type="sldNum" sz="quarter" idx="4"/>
          </p:nvPr>
        </p:nvSpPr>
        <p:spPr/>
        <p:txBody>
          <a:bodyPr/>
          <a:lstStyle/>
          <a:p>
            <a:fld id="{D24C9E06-8BC7-41A5-9DD6-8F0EF0C3DA17}" type="slidenum">
              <a:rPr lang="en-US" smtClean="0"/>
              <a:pPr/>
              <a:t>5</a:t>
            </a:fld>
            <a:endParaRPr lang="en-US"/>
          </a:p>
        </p:txBody>
      </p:sp>
      <p:pic>
        <p:nvPicPr>
          <p:cNvPr id="6" name="Picture 5">
            <a:extLst>
              <a:ext uri="{FF2B5EF4-FFF2-40B4-BE49-F238E27FC236}">
                <a16:creationId xmlns:a16="http://schemas.microsoft.com/office/drawing/2014/main" id="{04C0C9EA-B7C2-0851-AFB2-4CD51444FF1B}"/>
              </a:ext>
            </a:extLst>
          </p:cNvPr>
          <p:cNvPicPr>
            <a:picLocks noChangeAspect="1"/>
          </p:cNvPicPr>
          <p:nvPr/>
        </p:nvPicPr>
        <p:blipFill>
          <a:blip r:embed="rId3"/>
          <a:stretch>
            <a:fillRect/>
          </a:stretch>
        </p:blipFill>
        <p:spPr>
          <a:xfrm>
            <a:off x="271305" y="883942"/>
            <a:ext cx="11519004" cy="5638825"/>
          </a:xfrm>
          <a:prstGeom prst="rect">
            <a:avLst/>
          </a:prstGeom>
        </p:spPr>
      </p:pic>
      <p:sp>
        <p:nvSpPr>
          <p:cNvPr id="7" name="Rectangle 6">
            <a:extLst>
              <a:ext uri="{FF2B5EF4-FFF2-40B4-BE49-F238E27FC236}">
                <a16:creationId xmlns:a16="http://schemas.microsoft.com/office/drawing/2014/main" id="{8588D78C-1DE4-F1FA-4DC6-C90C69512747}"/>
              </a:ext>
            </a:extLst>
          </p:cNvPr>
          <p:cNvSpPr/>
          <p:nvPr/>
        </p:nvSpPr>
        <p:spPr>
          <a:xfrm>
            <a:off x="346708" y="1638970"/>
            <a:ext cx="968630" cy="232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00" dirty="0">
                <a:solidFill>
                  <a:schemeClr val="tx1"/>
                </a:solidFill>
              </a:rPr>
              <a:t>00111-011</a:t>
            </a:r>
          </a:p>
          <a:p>
            <a:pPr defTabSz="274320"/>
            <a:r>
              <a:rPr lang="en-US" sz="600" dirty="0">
                <a:solidFill>
                  <a:schemeClr val="tx1"/>
                </a:solidFill>
              </a:rPr>
              <a:t>John Doe</a:t>
            </a:r>
          </a:p>
          <a:p>
            <a:pPr defTabSz="274320"/>
            <a:r>
              <a:rPr lang="en-US" sz="600" dirty="0">
                <a:solidFill>
                  <a:schemeClr val="tx1"/>
                </a:solidFill>
              </a:rPr>
              <a:t>1234 Main St.</a:t>
            </a:r>
          </a:p>
        </p:txBody>
      </p:sp>
      <p:sp>
        <p:nvSpPr>
          <p:cNvPr id="9" name="Rectangle 8">
            <a:extLst>
              <a:ext uri="{FF2B5EF4-FFF2-40B4-BE49-F238E27FC236}">
                <a16:creationId xmlns:a16="http://schemas.microsoft.com/office/drawing/2014/main" id="{D69C3E50-6C7E-3FEC-A7DC-3C7646447CBC}"/>
              </a:ext>
            </a:extLst>
          </p:cNvPr>
          <p:cNvSpPr/>
          <p:nvPr/>
        </p:nvSpPr>
        <p:spPr>
          <a:xfrm>
            <a:off x="346708" y="1885623"/>
            <a:ext cx="868779" cy="81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600" dirty="0">
                <a:solidFill>
                  <a:schemeClr val="tx1"/>
                </a:solidFill>
              </a:rPr>
              <a:t>PARAMOUNT, CA 97023</a:t>
            </a:r>
          </a:p>
        </p:txBody>
      </p:sp>
      <p:sp>
        <p:nvSpPr>
          <p:cNvPr id="10" name="Rectangle 9">
            <a:extLst>
              <a:ext uri="{FF2B5EF4-FFF2-40B4-BE49-F238E27FC236}">
                <a16:creationId xmlns:a16="http://schemas.microsoft.com/office/drawing/2014/main" id="{934FCF0C-D579-A2E1-AFE2-ED7B689A8A25}"/>
              </a:ext>
            </a:extLst>
          </p:cNvPr>
          <p:cNvSpPr/>
          <p:nvPr/>
        </p:nvSpPr>
        <p:spPr>
          <a:xfrm>
            <a:off x="255272" y="2896762"/>
            <a:ext cx="11590020" cy="3720627"/>
          </a:xfrm>
          <a:prstGeom prst="rect">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69AB3267-43EE-9B3F-2960-DDA9228A7258}"/>
              </a:ext>
            </a:extLst>
          </p:cNvPr>
          <p:cNvSpPr/>
          <p:nvPr/>
        </p:nvSpPr>
        <p:spPr>
          <a:xfrm>
            <a:off x="8390145" y="1256426"/>
            <a:ext cx="3356978" cy="1394809"/>
          </a:xfrm>
          <a:prstGeom prst="wedgeRoundRectCallout">
            <a:avLst>
              <a:gd name="adj1" fmla="val -36059"/>
              <a:gd name="adj2" fmla="val 64580"/>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Zoom-in on usage by selecting timeframe at the top-left. Hover over specific period to see additional usage details.</a:t>
            </a:r>
          </a:p>
        </p:txBody>
      </p:sp>
      <p:sp>
        <p:nvSpPr>
          <p:cNvPr id="12" name="Rectangle 11">
            <a:extLst>
              <a:ext uri="{FF2B5EF4-FFF2-40B4-BE49-F238E27FC236}">
                <a16:creationId xmlns:a16="http://schemas.microsoft.com/office/drawing/2014/main" id="{442A97AD-1443-0760-17F5-8FDC5ABAB630}"/>
              </a:ext>
            </a:extLst>
          </p:cNvPr>
          <p:cNvSpPr/>
          <p:nvPr/>
        </p:nvSpPr>
        <p:spPr>
          <a:xfrm>
            <a:off x="255272" y="2904875"/>
            <a:ext cx="3527971" cy="236194"/>
          </a:xfrm>
          <a:prstGeom prst="rect">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951132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26167-2A17-7875-4E10-300348E5E331}"/>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AE5D111A-457E-023D-F323-CC4FC51978B1}"/>
              </a:ext>
            </a:extLst>
          </p:cNvPr>
          <p:cNvSpPr>
            <a:spLocks noGrp="1"/>
          </p:cNvSpPr>
          <p:nvPr>
            <p:ph type="title"/>
          </p:nvPr>
        </p:nvSpPr>
        <p:spPr>
          <a:xfrm>
            <a:off x="365760" y="240610"/>
            <a:ext cx="11424549" cy="499108"/>
          </a:xfrm>
        </p:spPr>
        <p:txBody>
          <a:bodyPr/>
          <a:lstStyle/>
          <a:p>
            <a:r>
              <a:rPr lang="en-US" dirty="0"/>
              <a:t>How to Navigate the AquaHawk </a:t>
            </a:r>
            <a:r>
              <a:rPr lang="en-US" dirty="0">
                <a:solidFill>
                  <a:srgbClr val="00B0F0"/>
                </a:solidFill>
              </a:rPr>
              <a:t>Portal?</a:t>
            </a:r>
          </a:p>
        </p:txBody>
      </p:sp>
      <p:pic>
        <p:nvPicPr>
          <p:cNvPr id="15" name="Picture 14">
            <a:extLst>
              <a:ext uri="{FF2B5EF4-FFF2-40B4-BE49-F238E27FC236}">
                <a16:creationId xmlns:a16="http://schemas.microsoft.com/office/drawing/2014/main" id="{989EE410-4EA9-3CAB-681A-EDADEEF947EF}"/>
              </a:ext>
            </a:extLst>
          </p:cNvPr>
          <p:cNvPicPr>
            <a:picLocks noChangeAspect="1"/>
          </p:cNvPicPr>
          <p:nvPr/>
        </p:nvPicPr>
        <p:blipFill>
          <a:blip r:embed="rId3"/>
          <a:stretch>
            <a:fillRect/>
          </a:stretch>
        </p:blipFill>
        <p:spPr>
          <a:xfrm>
            <a:off x="365760" y="799269"/>
            <a:ext cx="11362310" cy="5908402"/>
          </a:xfrm>
          <a:prstGeom prst="rect">
            <a:avLst/>
          </a:prstGeom>
          <a:noFill/>
        </p:spPr>
      </p:pic>
      <p:sp>
        <p:nvSpPr>
          <p:cNvPr id="5" name="Slide Number Placeholder 4">
            <a:extLst>
              <a:ext uri="{FF2B5EF4-FFF2-40B4-BE49-F238E27FC236}">
                <a16:creationId xmlns:a16="http://schemas.microsoft.com/office/drawing/2014/main" id="{46BD1373-5D58-7A5A-A713-A45674566D7E}"/>
              </a:ext>
            </a:extLst>
          </p:cNvPr>
          <p:cNvSpPr>
            <a:spLocks noGrp="1"/>
          </p:cNvSpPr>
          <p:nvPr>
            <p:ph type="sldNum" sz="quarter" idx="4"/>
          </p:nvPr>
        </p:nvSpPr>
        <p:spPr>
          <a:xfrm>
            <a:off x="11728070" y="6466346"/>
            <a:ext cx="473762" cy="396570"/>
          </a:xfrm>
        </p:spPr>
        <p:txBody>
          <a:bodyPr anchor="ctr">
            <a:normAutofit/>
          </a:bodyPr>
          <a:lstStyle/>
          <a:p>
            <a:pPr>
              <a:spcAft>
                <a:spcPts val="600"/>
              </a:spcAft>
            </a:pPr>
            <a:fld id="{D24C9E06-8BC7-41A5-9DD6-8F0EF0C3DA17}" type="slidenum">
              <a:rPr lang="en-US" smtClean="0"/>
              <a:pPr>
                <a:spcAft>
                  <a:spcPts val="600"/>
                </a:spcAft>
              </a:pPr>
              <a:t>6</a:t>
            </a:fld>
            <a:endParaRPr lang="en-US"/>
          </a:p>
        </p:txBody>
      </p:sp>
      <p:sp>
        <p:nvSpPr>
          <p:cNvPr id="16" name="Rectangle 15">
            <a:extLst>
              <a:ext uri="{FF2B5EF4-FFF2-40B4-BE49-F238E27FC236}">
                <a16:creationId xmlns:a16="http://schemas.microsoft.com/office/drawing/2014/main" id="{775EB2E0-4639-2F35-7B46-388400984286}"/>
              </a:ext>
            </a:extLst>
          </p:cNvPr>
          <p:cNvSpPr/>
          <p:nvPr/>
        </p:nvSpPr>
        <p:spPr>
          <a:xfrm>
            <a:off x="418210" y="1699260"/>
            <a:ext cx="96863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00111-011</a:t>
            </a:r>
          </a:p>
          <a:p>
            <a:pPr defTabSz="274320"/>
            <a:r>
              <a:rPr lang="en-US" sz="650" dirty="0">
                <a:solidFill>
                  <a:schemeClr val="tx1"/>
                </a:solidFill>
              </a:rPr>
              <a:t>John Doe</a:t>
            </a:r>
          </a:p>
          <a:p>
            <a:pPr defTabSz="274320"/>
            <a:r>
              <a:rPr lang="en-US" sz="650" dirty="0">
                <a:solidFill>
                  <a:schemeClr val="tx1"/>
                </a:solidFill>
              </a:rPr>
              <a:t>1234 Main St.</a:t>
            </a:r>
          </a:p>
        </p:txBody>
      </p:sp>
      <p:sp>
        <p:nvSpPr>
          <p:cNvPr id="17" name="Rectangle 16">
            <a:extLst>
              <a:ext uri="{FF2B5EF4-FFF2-40B4-BE49-F238E27FC236}">
                <a16:creationId xmlns:a16="http://schemas.microsoft.com/office/drawing/2014/main" id="{94E6CEE5-0514-708D-ECDD-E559EAE94C40}"/>
              </a:ext>
            </a:extLst>
          </p:cNvPr>
          <p:cNvSpPr/>
          <p:nvPr/>
        </p:nvSpPr>
        <p:spPr>
          <a:xfrm>
            <a:off x="3176650" y="2118360"/>
            <a:ext cx="534290" cy="83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(310) 000-0000</a:t>
            </a:r>
          </a:p>
        </p:txBody>
      </p:sp>
      <p:sp>
        <p:nvSpPr>
          <p:cNvPr id="18" name="Rectangle 17">
            <a:extLst>
              <a:ext uri="{FF2B5EF4-FFF2-40B4-BE49-F238E27FC236}">
                <a16:creationId xmlns:a16="http://schemas.microsoft.com/office/drawing/2014/main" id="{EFE8543C-368F-CED2-EE15-B6A97A691718}"/>
              </a:ext>
            </a:extLst>
          </p:cNvPr>
          <p:cNvSpPr/>
          <p:nvPr/>
        </p:nvSpPr>
        <p:spPr>
          <a:xfrm>
            <a:off x="4807330" y="28117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01111111111</a:t>
            </a:r>
          </a:p>
        </p:txBody>
      </p:sp>
      <p:sp>
        <p:nvSpPr>
          <p:cNvPr id="19" name="Rectangle 18">
            <a:extLst>
              <a:ext uri="{FF2B5EF4-FFF2-40B4-BE49-F238E27FC236}">
                <a16:creationId xmlns:a16="http://schemas.microsoft.com/office/drawing/2014/main" id="{431DA682-7FBD-356C-52D5-7C9FC827EDD2}"/>
              </a:ext>
            </a:extLst>
          </p:cNvPr>
          <p:cNvSpPr/>
          <p:nvPr/>
        </p:nvSpPr>
        <p:spPr>
          <a:xfrm>
            <a:off x="8388730" y="14782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 </a:t>
            </a:r>
          </a:p>
        </p:txBody>
      </p:sp>
      <p:sp>
        <p:nvSpPr>
          <p:cNvPr id="2" name="Rectangle 1">
            <a:extLst>
              <a:ext uri="{FF2B5EF4-FFF2-40B4-BE49-F238E27FC236}">
                <a16:creationId xmlns:a16="http://schemas.microsoft.com/office/drawing/2014/main" id="{FF161421-5721-2BE2-975A-E4403AFBB257}"/>
              </a:ext>
            </a:extLst>
          </p:cNvPr>
          <p:cNvSpPr/>
          <p:nvPr/>
        </p:nvSpPr>
        <p:spPr>
          <a:xfrm>
            <a:off x="8328660" y="1615440"/>
            <a:ext cx="3399410" cy="1129169"/>
          </a:xfrm>
          <a:prstGeom prst="rect">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 name="Rectangle 3">
            <a:extLst>
              <a:ext uri="{FF2B5EF4-FFF2-40B4-BE49-F238E27FC236}">
                <a16:creationId xmlns:a16="http://schemas.microsoft.com/office/drawing/2014/main" id="{53B6C548-4528-EA8F-FD26-9CAE56253B9E}"/>
              </a:ext>
            </a:extLst>
          </p:cNvPr>
          <p:cNvSpPr/>
          <p:nvPr/>
        </p:nvSpPr>
        <p:spPr>
          <a:xfrm>
            <a:off x="11193780" y="1242060"/>
            <a:ext cx="411480" cy="130118"/>
          </a:xfrm>
          <a:prstGeom prst="rect">
            <a:avLst/>
          </a:prstGeom>
          <a:solidFill>
            <a:srgbClr val="224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E03EF2-611D-0AD8-B18C-09B6762C6040}"/>
              </a:ext>
            </a:extLst>
          </p:cNvPr>
          <p:cNvSpPr/>
          <p:nvPr/>
        </p:nvSpPr>
        <p:spPr>
          <a:xfrm>
            <a:off x="418210" y="1975413"/>
            <a:ext cx="868779" cy="81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600" dirty="0">
                <a:solidFill>
                  <a:schemeClr val="tx1"/>
                </a:solidFill>
              </a:rPr>
              <a:t>PARAMOUNT, CA 97023</a:t>
            </a:r>
          </a:p>
        </p:txBody>
      </p:sp>
      <p:sp>
        <p:nvSpPr>
          <p:cNvPr id="7" name="Rectangle 6">
            <a:extLst>
              <a:ext uri="{FF2B5EF4-FFF2-40B4-BE49-F238E27FC236}">
                <a16:creationId xmlns:a16="http://schemas.microsoft.com/office/drawing/2014/main" id="{FF7D3D03-6047-6D75-AD6F-CCE6D57707A5}"/>
              </a:ext>
            </a:extLst>
          </p:cNvPr>
          <p:cNvSpPr/>
          <p:nvPr/>
        </p:nvSpPr>
        <p:spPr>
          <a:xfrm>
            <a:off x="3816096" y="2452116"/>
            <a:ext cx="4474464" cy="9144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08928060-61A5-F301-97C2-992332DD1192}"/>
              </a:ext>
            </a:extLst>
          </p:cNvPr>
          <p:cNvSpPr/>
          <p:nvPr/>
        </p:nvSpPr>
        <p:spPr>
          <a:xfrm>
            <a:off x="4207130" y="2590800"/>
            <a:ext cx="3399410" cy="1699937"/>
          </a:xfrm>
          <a:prstGeom prst="wedgeRoundRectCallout">
            <a:avLst>
              <a:gd name="adj1" fmla="val 70882"/>
              <a:gd name="adj2" fmla="val -65795"/>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View outstanding and past alerts at the top right of the page.</a:t>
            </a:r>
          </a:p>
        </p:txBody>
      </p:sp>
    </p:spTree>
    <p:extLst>
      <p:ext uri="{BB962C8B-B14F-4D97-AF65-F5344CB8AC3E}">
        <p14:creationId xmlns:p14="http://schemas.microsoft.com/office/powerpoint/2010/main" val="1739503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1EE83-9182-9329-3C54-19855B3DC71B}"/>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C0410695-8D5F-3B1A-D893-96C7DD4F6D55}"/>
              </a:ext>
            </a:extLst>
          </p:cNvPr>
          <p:cNvSpPr>
            <a:spLocks noGrp="1"/>
          </p:cNvSpPr>
          <p:nvPr>
            <p:ph type="title"/>
          </p:nvPr>
        </p:nvSpPr>
        <p:spPr>
          <a:xfrm>
            <a:off x="365760" y="240610"/>
            <a:ext cx="11424549" cy="499108"/>
          </a:xfrm>
        </p:spPr>
        <p:txBody>
          <a:bodyPr/>
          <a:lstStyle/>
          <a:p>
            <a:r>
              <a:rPr lang="en-US" dirty="0"/>
              <a:t>How to Navigate the AquaHawk </a:t>
            </a:r>
            <a:r>
              <a:rPr lang="en-US" dirty="0">
                <a:solidFill>
                  <a:srgbClr val="00B0F0"/>
                </a:solidFill>
              </a:rPr>
              <a:t>Portal?</a:t>
            </a:r>
          </a:p>
        </p:txBody>
      </p:sp>
      <p:pic>
        <p:nvPicPr>
          <p:cNvPr id="15" name="Picture 14">
            <a:extLst>
              <a:ext uri="{FF2B5EF4-FFF2-40B4-BE49-F238E27FC236}">
                <a16:creationId xmlns:a16="http://schemas.microsoft.com/office/drawing/2014/main" id="{BCA48C21-367F-4410-ACCC-4BA9BD43FC52}"/>
              </a:ext>
            </a:extLst>
          </p:cNvPr>
          <p:cNvPicPr>
            <a:picLocks noChangeAspect="1"/>
          </p:cNvPicPr>
          <p:nvPr/>
        </p:nvPicPr>
        <p:blipFill>
          <a:blip r:embed="rId2"/>
          <a:stretch>
            <a:fillRect/>
          </a:stretch>
        </p:blipFill>
        <p:spPr>
          <a:xfrm>
            <a:off x="365760" y="799269"/>
            <a:ext cx="11362310" cy="5908402"/>
          </a:xfrm>
          <a:prstGeom prst="rect">
            <a:avLst/>
          </a:prstGeom>
          <a:noFill/>
        </p:spPr>
      </p:pic>
      <p:sp>
        <p:nvSpPr>
          <p:cNvPr id="5" name="Slide Number Placeholder 4">
            <a:extLst>
              <a:ext uri="{FF2B5EF4-FFF2-40B4-BE49-F238E27FC236}">
                <a16:creationId xmlns:a16="http://schemas.microsoft.com/office/drawing/2014/main" id="{93427BD9-2230-C420-8D9E-75B28A1B2C09}"/>
              </a:ext>
            </a:extLst>
          </p:cNvPr>
          <p:cNvSpPr>
            <a:spLocks noGrp="1"/>
          </p:cNvSpPr>
          <p:nvPr>
            <p:ph type="sldNum" sz="quarter" idx="4"/>
          </p:nvPr>
        </p:nvSpPr>
        <p:spPr>
          <a:xfrm>
            <a:off x="11728070" y="6466346"/>
            <a:ext cx="473762" cy="396570"/>
          </a:xfrm>
        </p:spPr>
        <p:txBody>
          <a:bodyPr anchor="ctr">
            <a:normAutofit/>
          </a:bodyPr>
          <a:lstStyle/>
          <a:p>
            <a:pPr>
              <a:spcAft>
                <a:spcPts val="600"/>
              </a:spcAft>
            </a:pPr>
            <a:fld id="{D24C9E06-8BC7-41A5-9DD6-8F0EF0C3DA17}" type="slidenum">
              <a:rPr lang="en-US" smtClean="0"/>
              <a:pPr>
                <a:spcAft>
                  <a:spcPts val="600"/>
                </a:spcAft>
              </a:pPr>
              <a:t>7</a:t>
            </a:fld>
            <a:endParaRPr lang="en-US"/>
          </a:p>
        </p:txBody>
      </p:sp>
      <p:sp>
        <p:nvSpPr>
          <p:cNvPr id="16" name="Rectangle 15">
            <a:extLst>
              <a:ext uri="{FF2B5EF4-FFF2-40B4-BE49-F238E27FC236}">
                <a16:creationId xmlns:a16="http://schemas.microsoft.com/office/drawing/2014/main" id="{EE72190C-FAA1-5AAD-493A-C4B46001A00E}"/>
              </a:ext>
            </a:extLst>
          </p:cNvPr>
          <p:cNvSpPr/>
          <p:nvPr/>
        </p:nvSpPr>
        <p:spPr>
          <a:xfrm>
            <a:off x="418210" y="1699260"/>
            <a:ext cx="968630" cy="266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00111-011</a:t>
            </a:r>
          </a:p>
          <a:p>
            <a:pPr defTabSz="274320"/>
            <a:r>
              <a:rPr lang="en-US" sz="650" dirty="0">
                <a:solidFill>
                  <a:schemeClr val="tx1"/>
                </a:solidFill>
              </a:rPr>
              <a:t>John Doe</a:t>
            </a:r>
          </a:p>
          <a:p>
            <a:pPr defTabSz="274320"/>
            <a:r>
              <a:rPr lang="en-US" sz="650" dirty="0">
                <a:solidFill>
                  <a:schemeClr val="tx1"/>
                </a:solidFill>
              </a:rPr>
              <a:t>1234 Main St.</a:t>
            </a:r>
          </a:p>
        </p:txBody>
      </p:sp>
      <p:sp>
        <p:nvSpPr>
          <p:cNvPr id="17" name="Rectangle 16">
            <a:extLst>
              <a:ext uri="{FF2B5EF4-FFF2-40B4-BE49-F238E27FC236}">
                <a16:creationId xmlns:a16="http://schemas.microsoft.com/office/drawing/2014/main" id="{90BF2141-947F-1557-24ED-3354037AD1F5}"/>
              </a:ext>
            </a:extLst>
          </p:cNvPr>
          <p:cNvSpPr/>
          <p:nvPr/>
        </p:nvSpPr>
        <p:spPr>
          <a:xfrm>
            <a:off x="3176650" y="2118360"/>
            <a:ext cx="534290" cy="83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650" dirty="0">
                <a:solidFill>
                  <a:schemeClr val="tx1"/>
                </a:solidFill>
              </a:rPr>
              <a:t>(310) 000-0000</a:t>
            </a:r>
          </a:p>
        </p:txBody>
      </p:sp>
      <p:sp>
        <p:nvSpPr>
          <p:cNvPr id="18" name="Rectangle 17">
            <a:extLst>
              <a:ext uri="{FF2B5EF4-FFF2-40B4-BE49-F238E27FC236}">
                <a16:creationId xmlns:a16="http://schemas.microsoft.com/office/drawing/2014/main" id="{78945384-7C19-3EFF-84E4-EB3F6FC3034B}"/>
              </a:ext>
            </a:extLst>
          </p:cNvPr>
          <p:cNvSpPr/>
          <p:nvPr/>
        </p:nvSpPr>
        <p:spPr>
          <a:xfrm>
            <a:off x="4807330" y="28117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01111111111</a:t>
            </a:r>
          </a:p>
        </p:txBody>
      </p:sp>
      <p:sp>
        <p:nvSpPr>
          <p:cNvPr id="19" name="Rectangle 18">
            <a:extLst>
              <a:ext uri="{FF2B5EF4-FFF2-40B4-BE49-F238E27FC236}">
                <a16:creationId xmlns:a16="http://schemas.microsoft.com/office/drawing/2014/main" id="{A68704DD-EF1C-21C9-0127-90C27C038DCC}"/>
              </a:ext>
            </a:extLst>
          </p:cNvPr>
          <p:cNvSpPr/>
          <p:nvPr/>
        </p:nvSpPr>
        <p:spPr>
          <a:xfrm>
            <a:off x="8388730" y="1478280"/>
            <a:ext cx="64859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274320"/>
            <a:r>
              <a:rPr lang="en-US" sz="900" dirty="0">
                <a:solidFill>
                  <a:schemeClr val="tx1"/>
                </a:solidFill>
              </a:rPr>
              <a:t> </a:t>
            </a:r>
          </a:p>
        </p:txBody>
      </p:sp>
      <p:sp>
        <p:nvSpPr>
          <p:cNvPr id="2" name="Rectangle 1">
            <a:extLst>
              <a:ext uri="{FF2B5EF4-FFF2-40B4-BE49-F238E27FC236}">
                <a16:creationId xmlns:a16="http://schemas.microsoft.com/office/drawing/2014/main" id="{1866DFFA-5ABD-43B3-DC37-8195081D123E}"/>
              </a:ext>
            </a:extLst>
          </p:cNvPr>
          <p:cNvSpPr/>
          <p:nvPr/>
        </p:nvSpPr>
        <p:spPr>
          <a:xfrm>
            <a:off x="3764280" y="1623060"/>
            <a:ext cx="4556760" cy="1129169"/>
          </a:xfrm>
          <a:prstGeom prst="rect">
            <a:avLst/>
          </a:prstGeom>
          <a:noFill/>
          <a:ln w="38100" cap="flat" cmpd="sng" algn="ctr">
            <a:solidFill>
              <a:schemeClr val="accent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BFFCC51C-31E5-003E-76FA-4C572010E594}"/>
              </a:ext>
            </a:extLst>
          </p:cNvPr>
          <p:cNvSpPr/>
          <p:nvPr/>
        </p:nvSpPr>
        <p:spPr>
          <a:xfrm>
            <a:off x="8911590" y="1223010"/>
            <a:ext cx="2843150" cy="1375410"/>
          </a:xfrm>
          <a:prstGeom prst="wedgeRoundRectCallout">
            <a:avLst>
              <a:gd name="adj1" fmla="val -70596"/>
              <a:gd name="adj2" fmla="val 41875"/>
              <a:gd name="adj3"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View information on your upcoming bill at the top-middle of the page.</a:t>
            </a:r>
          </a:p>
        </p:txBody>
      </p:sp>
      <p:sp>
        <p:nvSpPr>
          <p:cNvPr id="4" name="Rectangle 3">
            <a:extLst>
              <a:ext uri="{FF2B5EF4-FFF2-40B4-BE49-F238E27FC236}">
                <a16:creationId xmlns:a16="http://schemas.microsoft.com/office/drawing/2014/main" id="{66F43D81-7979-20E6-2E1C-C2B681E27F1B}"/>
              </a:ext>
            </a:extLst>
          </p:cNvPr>
          <p:cNvSpPr/>
          <p:nvPr/>
        </p:nvSpPr>
        <p:spPr>
          <a:xfrm>
            <a:off x="418210" y="1975413"/>
            <a:ext cx="868779" cy="81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600" dirty="0">
                <a:solidFill>
                  <a:schemeClr val="tx1"/>
                </a:solidFill>
              </a:rPr>
              <a:t>PARAMOUNT, CA 97023</a:t>
            </a:r>
          </a:p>
        </p:txBody>
      </p:sp>
      <p:sp>
        <p:nvSpPr>
          <p:cNvPr id="6" name="Rectangle 5">
            <a:extLst>
              <a:ext uri="{FF2B5EF4-FFF2-40B4-BE49-F238E27FC236}">
                <a16:creationId xmlns:a16="http://schemas.microsoft.com/office/drawing/2014/main" id="{AF0DDB22-23B5-F789-12F3-C82BD79D23A1}"/>
              </a:ext>
            </a:extLst>
          </p:cNvPr>
          <p:cNvSpPr/>
          <p:nvPr/>
        </p:nvSpPr>
        <p:spPr>
          <a:xfrm>
            <a:off x="3816096" y="2452116"/>
            <a:ext cx="4474464" cy="9144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866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5DC9-0A23-2713-7AAA-61CFF1B06326}"/>
              </a:ext>
            </a:extLst>
          </p:cNvPr>
          <p:cNvSpPr>
            <a:spLocks noGrp="1"/>
          </p:cNvSpPr>
          <p:nvPr>
            <p:ph type="title"/>
          </p:nvPr>
        </p:nvSpPr>
        <p:spPr/>
        <p:txBody>
          <a:bodyPr/>
          <a:lstStyle/>
          <a:p>
            <a:r>
              <a:rPr lang="en-US" dirty="0"/>
              <a:t>How Much Water Are You </a:t>
            </a:r>
            <a:r>
              <a:rPr lang="en-US" dirty="0">
                <a:solidFill>
                  <a:srgbClr val="00B0F0"/>
                </a:solidFill>
              </a:rPr>
              <a:t>Buying?</a:t>
            </a:r>
          </a:p>
        </p:txBody>
      </p:sp>
      <p:sp>
        <p:nvSpPr>
          <p:cNvPr id="4" name="Slide Number Placeholder 3">
            <a:extLst>
              <a:ext uri="{FF2B5EF4-FFF2-40B4-BE49-F238E27FC236}">
                <a16:creationId xmlns:a16="http://schemas.microsoft.com/office/drawing/2014/main" id="{1E51096A-8810-B8E1-DEE5-8A0056489E81}"/>
              </a:ext>
            </a:extLst>
          </p:cNvPr>
          <p:cNvSpPr>
            <a:spLocks noGrp="1"/>
          </p:cNvSpPr>
          <p:nvPr>
            <p:ph type="sldNum" sz="quarter" idx="4"/>
          </p:nvPr>
        </p:nvSpPr>
        <p:spPr/>
        <p:txBody>
          <a:bodyPr/>
          <a:lstStyle/>
          <a:p>
            <a:fld id="{D24C9E06-8BC7-41A5-9DD6-8F0EF0C3DA17}" type="slidenum">
              <a:rPr lang="en-US" smtClean="0"/>
              <a:pPr/>
              <a:t>8</a:t>
            </a:fld>
            <a:endParaRPr lang="en-US"/>
          </a:p>
        </p:txBody>
      </p:sp>
      <p:pic>
        <p:nvPicPr>
          <p:cNvPr id="5" name="Picture 4" descr="A screenshot of a computer&#10;&#10;AI-generated content may be incorrect.">
            <a:extLst>
              <a:ext uri="{FF2B5EF4-FFF2-40B4-BE49-F238E27FC236}">
                <a16:creationId xmlns:a16="http://schemas.microsoft.com/office/drawing/2014/main" id="{4097390D-08CE-BAF0-86D4-AEDE711FA850}"/>
              </a:ext>
            </a:extLst>
          </p:cNvPr>
          <p:cNvPicPr>
            <a:picLocks noChangeAspect="1"/>
          </p:cNvPicPr>
          <p:nvPr/>
        </p:nvPicPr>
        <p:blipFill>
          <a:blip r:embed="rId2">
            <a:extLst>
              <a:ext uri="{28A0092B-C50C-407E-A947-70E740481C1C}">
                <a14:useLocalDpi xmlns:a14="http://schemas.microsoft.com/office/drawing/2010/main" val="0"/>
              </a:ext>
            </a:extLst>
          </a:blip>
          <a:srcRect l="15139" t="27546" r="43277" b="39353"/>
          <a:stretch/>
        </p:blipFill>
        <p:spPr>
          <a:xfrm>
            <a:off x="365760" y="1013460"/>
            <a:ext cx="10073640" cy="5011661"/>
          </a:xfrm>
          <a:prstGeom prst="rect">
            <a:avLst/>
          </a:prstGeom>
        </p:spPr>
      </p:pic>
    </p:spTree>
    <p:extLst>
      <p:ext uri="{BB962C8B-B14F-4D97-AF65-F5344CB8AC3E}">
        <p14:creationId xmlns:p14="http://schemas.microsoft.com/office/powerpoint/2010/main" val="354066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9EFC-72F6-EA4E-B7AF-BC1F75968CDC}"/>
              </a:ext>
            </a:extLst>
          </p:cNvPr>
          <p:cNvSpPr>
            <a:spLocks noGrp="1"/>
          </p:cNvSpPr>
          <p:nvPr>
            <p:ph type="title"/>
          </p:nvPr>
        </p:nvSpPr>
        <p:spPr/>
        <p:txBody>
          <a:bodyPr/>
          <a:lstStyle/>
          <a:p>
            <a:r>
              <a:rPr lang="en-US" dirty="0"/>
              <a:t>How to Control </a:t>
            </a:r>
            <a:r>
              <a:rPr lang="en-US" dirty="0">
                <a:solidFill>
                  <a:srgbClr val="00B0F0"/>
                </a:solidFill>
              </a:rPr>
              <a:t>Your Bill?</a:t>
            </a:r>
            <a:r>
              <a:rPr lang="en-US" dirty="0"/>
              <a:t> </a:t>
            </a:r>
          </a:p>
        </p:txBody>
      </p:sp>
      <p:sp>
        <p:nvSpPr>
          <p:cNvPr id="4" name="Slide Number Placeholder 3">
            <a:extLst>
              <a:ext uri="{FF2B5EF4-FFF2-40B4-BE49-F238E27FC236}">
                <a16:creationId xmlns:a16="http://schemas.microsoft.com/office/drawing/2014/main" id="{06847EA3-16EF-E356-F690-CD8FCC555B35}"/>
              </a:ext>
            </a:extLst>
          </p:cNvPr>
          <p:cNvSpPr>
            <a:spLocks noGrp="1"/>
          </p:cNvSpPr>
          <p:nvPr>
            <p:ph type="sldNum" sz="quarter" idx="4"/>
          </p:nvPr>
        </p:nvSpPr>
        <p:spPr/>
        <p:txBody>
          <a:bodyPr/>
          <a:lstStyle/>
          <a:p>
            <a:fld id="{D24C9E06-8BC7-41A5-9DD6-8F0EF0C3DA17}" type="slidenum">
              <a:rPr lang="en-US" smtClean="0"/>
              <a:pPr/>
              <a:t>9</a:t>
            </a:fld>
            <a:endParaRPr lang="en-US"/>
          </a:p>
        </p:txBody>
      </p:sp>
      <p:pic>
        <p:nvPicPr>
          <p:cNvPr id="5" name="Picture 4" descr="A screenshot of a checklist&#10;&#10;AI-generated content may be incorrect.">
            <a:extLst>
              <a:ext uri="{FF2B5EF4-FFF2-40B4-BE49-F238E27FC236}">
                <a16:creationId xmlns:a16="http://schemas.microsoft.com/office/drawing/2014/main" id="{B435780D-A88E-823F-2EF3-44B5B6893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686" y="2618656"/>
            <a:ext cx="6503623" cy="4174475"/>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B013006D-798F-3208-426D-DC94F6979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449258"/>
            <a:ext cx="4271322" cy="2338796"/>
          </a:xfrm>
          <a:prstGeom prst="rect">
            <a:avLst/>
          </a:prstGeom>
        </p:spPr>
      </p:pic>
      <p:cxnSp>
        <p:nvCxnSpPr>
          <p:cNvPr id="9" name="Connector: Elbow 8">
            <a:extLst>
              <a:ext uri="{FF2B5EF4-FFF2-40B4-BE49-F238E27FC236}">
                <a16:creationId xmlns:a16="http://schemas.microsoft.com/office/drawing/2014/main" id="{4C740394-4A09-FF7B-E915-C4EB6F5E7BA7}"/>
              </a:ext>
            </a:extLst>
          </p:cNvPr>
          <p:cNvCxnSpPr>
            <a:cxnSpLocks/>
            <a:stCxn id="6" idx="2"/>
          </p:cNvCxnSpPr>
          <p:nvPr/>
        </p:nvCxnSpPr>
        <p:spPr>
          <a:xfrm rot="16200000" flipH="1">
            <a:off x="3361908" y="3133307"/>
            <a:ext cx="1065889" cy="2375382"/>
          </a:xfrm>
          <a:prstGeom prst="bentConnector2">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B8B413-0EA7-CE30-679A-60BD07AAF7C4}"/>
              </a:ext>
            </a:extLst>
          </p:cNvPr>
          <p:cNvSpPr txBox="1"/>
          <p:nvPr/>
        </p:nvSpPr>
        <p:spPr>
          <a:xfrm>
            <a:off x="571500" y="1036320"/>
            <a:ext cx="4206240" cy="369332"/>
          </a:xfrm>
          <a:prstGeom prst="rect">
            <a:avLst/>
          </a:prstGeom>
          <a:noFill/>
        </p:spPr>
        <p:txBody>
          <a:bodyPr wrap="square" rtlCol="0">
            <a:spAutoFit/>
          </a:bodyPr>
          <a:lstStyle/>
          <a:p>
            <a:pPr algn="ctr"/>
            <a:r>
              <a:rPr lang="en-US" b="1" dirty="0">
                <a:solidFill>
                  <a:schemeClr val="accent2"/>
                </a:solidFill>
              </a:rPr>
              <a:t>Step 1: Click “My Thresholds”</a:t>
            </a:r>
          </a:p>
        </p:txBody>
      </p:sp>
      <p:sp>
        <p:nvSpPr>
          <p:cNvPr id="15" name="TextBox 14">
            <a:extLst>
              <a:ext uri="{FF2B5EF4-FFF2-40B4-BE49-F238E27FC236}">
                <a16:creationId xmlns:a16="http://schemas.microsoft.com/office/drawing/2014/main" id="{96AEB242-A964-D925-7D13-C184F613088E}"/>
              </a:ext>
            </a:extLst>
          </p:cNvPr>
          <p:cNvSpPr txBox="1"/>
          <p:nvPr/>
        </p:nvSpPr>
        <p:spPr>
          <a:xfrm>
            <a:off x="5286686" y="2249324"/>
            <a:ext cx="4271322" cy="369332"/>
          </a:xfrm>
          <a:prstGeom prst="rect">
            <a:avLst/>
          </a:prstGeom>
          <a:noFill/>
        </p:spPr>
        <p:txBody>
          <a:bodyPr wrap="square" rtlCol="0">
            <a:spAutoFit/>
          </a:bodyPr>
          <a:lstStyle/>
          <a:p>
            <a:pPr algn="ctr"/>
            <a:r>
              <a:rPr lang="en-US" b="1" dirty="0">
                <a:solidFill>
                  <a:schemeClr val="accent2"/>
                </a:solidFill>
              </a:rPr>
              <a:t>Step 2: Set Preferences</a:t>
            </a:r>
          </a:p>
        </p:txBody>
      </p:sp>
      <p:sp>
        <p:nvSpPr>
          <p:cNvPr id="3" name="Rectangle 2">
            <a:extLst>
              <a:ext uri="{FF2B5EF4-FFF2-40B4-BE49-F238E27FC236}">
                <a16:creationId xmlns:a16="http://schemas.microsoft.com/office/drawing/2014/main" id="{EEB521CC-F56E-0A74-952D-C355CAB86A78}"/>
              </a:ext>
            </a:extLst>
          </p:cNvPr>
          <p:cNvSpPr/>
          <p:nvPr/>
        </p:nvSpPr>
        <p:spPr>
          <a:xfrm>
            <a:off x="6096000" y="4432300"/>
            <a:ext cx="625813" cy="1397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900" b="1" dirty="0"/>
              <a:t>$200.00</a:t>
            </a:r>
          </a:p>
        </p:txBody>
      </p:sp>
    </p:spTree>
    <p:extLst>
      <p:ext uri="{BB962C8B-B14F-4D97-AF65-F5344CB8AC3E}">
        <p14:creationId xmlns:p14="http://schemas.microsoft.com/office/powerpoint/2010/main" val="2945023210"/>
      </p:ext>
    </p:extLst>
  </p:cSld>
  <p:clrMapOvr>
    <a:masterClrMapping/>
  </p:clrMapOvr>
</p:sld>
</file>

<file path=ppt/theme/theme1.xml><?xml version="1.0" encoding="utf-8"?>
<a:theme xmlns:a="http://schemas.openxmlformats.org/drawingml/2006/main" name="Master_NoSectionTags">
  <a:themeElements>
    <a:clrScheme name="Willdan">
      <a:dk1>
        <a:sysClr val="windowText" lastClr="000000"/>
      </a:dk1>
      <a:lt1>
        <a:srgbClr val="FFFFFF"/>
      </a:lt1>
      <a:dk2>
        <a:srgbClr val="003865"/>
      </a:dk2>
      <a:lt2>
        <a:srgbClr val="6B7785"/>
      </a:lt2>
      <a:accent1>
        <a:srgbClr val="0077C8"/>
      </a:accent1>
      <a:accent2>
        <a:srgbClr val="43B02A"/>
      </a:accent2>
      <a:accent3>
        <a:srgbClr val="006272"/>
      </a:accent3>
      <a:accent4>
        <a:srgbClr val="046A38"/>
      </a:accent4>
      <a:accent5>
        <a:srgbClr val="00A9E0"/>
      </a:accent5>
      <a:accent6>
        <a:srgbClr val="F2A900"/>
      </a:accent6>
      <a:hlink>
        <a:srgbClr val="0077C8"/>
      </a:hlink>
      <a:folHlink>
        <a:srgbClr val="00A9E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_CustomCovers">
  <a:themeElements>
    <a:clrScheme name="Willdan">
      <a:dk1>
        <a:sysClr val="windowText" lastClr="000000"/>
      </a:dk1>
      <a:lt1>
        <a:srgbClr val="FFFFFF"/>
      </a:lt1>
      <a:dk2>
        <a:srgbClr val="003865"/>
      </a:dk2>
      <a:lt2>
        <a:srgbClr val="6B7785"/>
      </a:lt2>
      <a:accent1>
        <a:srgbClr val="0077C8"/>
      </a:accent1>
      <a:accent2>
        <a:srgbClr val="43B02A"/>
      </a:accent2>
      <a:accent3>
        <a:srgbClr val="006272"/>
      </a:accent3>
      <a:accent4>
        <a:srgbClr val="046A38"/>
      </a:accent4>
      <a:accent5>
        <a:srgbClr val="00A9E0"/>
      </a:accent5>
      <a:accent6>
        <a:srgbClr val="F2A900"/>
      </a:accent6>
      <a:hlink>
        <a:srgbClr val="0077C8"/>
      </a:hlink>
      <a:folHlink>
        <a:srgbClr val="00A9E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_NoSectionTags">
  <a:themeElements>
    <a:clrScheme name="Willdan">
      <a:dk1>
        <a:sysClr val="windowText" lastClr="000000"/>
      </a:dk1>
      <a:lt1>
        <a:srgbClr val="FFFFFF"/>
      </a:lt1>
      <a:dk2>
        <a:srgbClr val="003865"/>
      </a:dk2>
      <a:lt2>
        <a:srgbClr val="6B7785"/>
      </a:lt2>
      <a:accent1>
        <a:srgbClr val="0077C8"/>
      </a:accent1>
      <a:accent2>
        <a:srgbClr val="43B02A"/>
      </a:accent2>
      <a:accent3>
        <a:srgbClr val="006272"/>
      </a:accent3>
      <a:accent4>
        <a:srgbClr val="046A38"/>
      </a:accent4>
      <a:accent5>
        <a:srgbClr val="00A9E0"/>
      </a:accent5>
      <a:accent6>
        <a:srgbClr val="F2A900"/>
      </a:accent6>
      <a:hlink>
        <a:srgbClr val="0077C8"/>
      </a:hlink>
      <a:folHlink>
        <a:srgbClr val="00A9E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TotalTime>
  <Words>452</Words>
  <Application>Microsoft Macintosh PowerPoint</Application>
  <PresentationFormat>Widescreen</PresentationFormat>
  <Paragraphs>83</Paragraphs>
  <Slides>10</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Calibri</vt:lpstr>
      <vt:lpstr>Century Gothic</vt:lpstr>
      <vt:lpstr>Montserrat</vt:lpstr>
      <vt:lpstr>Wingdings</vt:lpstr>
      <vt:lpstr>Master_NoSectionTags</vt:lpstr>
      <vt:lpstr>Master_CustomCovers</vt:lpstr>
      <vt:lpstr>1_Master_NoSectionTags</vt:lpstr>
      <vt:lpstr>PowerPoint Presentation</vt:lpstr>
      <vt:lpstr>How Does AquaHawk Benefit Customers?</vt:lpstr>
      <vt:lpstr>How to Register for AquaHawk?</vt:lpstr>
      <vt:lpstr>How to Navigate the AquaHawk Portal?</vt:lpstr>
      <vt:lpstr>How to Navigate the AquaHawk Portal?</vt:lpstr>
      <vt:lpstr>How to Navigate the AquaHawk Portal?</vt:lpstr>
      <vt:lpstr>How to Navigate the AquaHawk Portal?</vt:lpstr>
      <vt:lpstr>How Much Water Are You Buying?</vt:lpstr>
      <vt:lpstr>How to Control Your Bill?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Rubi Trujillo</dc:creator>
  <cp:lastModifiedBy>Chris Gaddy</cp:lastModifiedBy>
  <cp:revision>18</cp:revision>
  <cp:lastPrinted>2019-03-18T16:54:06Z</cp:lastPrinted>
  <dcterms:created xsi:type="dcterms:W3CDTF">2018-07-23T19:30:24Z</dcterms:created>
  <dcterms:modified xsi:type="dcterms:W3CDTF">2025-08-26T21:03:58Z</dcterms:modified>
</cp:coreProperties>
</file>